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2" r:id="rId3"/>
  </p:sldMasterIdLst>
  <p:notesMasterIdLst>
    <p:notesMasterId r:id="rId26"/>
  </p:notesMasterIdLst>
  <p:handoutMasterIdLst>
    <p:handoutMasterId r:id="rId27"/>
  </p:handoutMasterIdLst>
  <p:sldIdLst>
    <p:sldId id="256" r:id="rId4"/>
    <p:sldId id="258" r:id="rId5"/>
    <p:sldId id="305" r:id="rId6"/>
    <p:sldId id="259" r:id="rId7"/>
    <p:sldId id="260" r:id="rId8"/>
    <p:sldId id="264" r:id="rId9"/>
    <p:sldId id="265" r:id="rId10"/>
    <p:sldId id="262" r:id="rId11"/>
    <p:sldId id="302" r:id="rId12"/>
    <p:sldId id="303" r:id="rId13"/>
    <p:sldId id="261" r:id="rId14"/>
    <p:sldId id="267" r:id="rId15"/>
    <p:sldId id="266" r:id="rId16"/>
    <p:sldId id="268" r:id="rId17"/>
    <p:sldId id="269" r:id="rId18"/>
    <p:sldId id="273" r:id="rId19"/>
    <p:sldId id="287" r:id="rId20"/>
    <p:sldId id="304" r:id="rId21"/>
    <p:sldId id="270" r:id="rId22"/>
    <p:sldId id="272" r:id="rId23"/>
    <p:sldId id="257" r:id="rId24"/>
    <p:sldId id="263" r:id="rId25"/>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3" autoAdjust="0"/>
    <p:restoredTop sz="94660"/>
  </p:normalViewPr>
  <p:slideViewPr>
    <p:cSldViewPr snapToGrid="0">
      <p:cViewPr varScale="1">
        <p:scale>
          <a:sx n="109" d="100"/>
          <a:sy n="109" d="100"/>
        </p:scale>
        <p:origin x="4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2BBB3110-EA24-44AD-AA57-B9D50897705B}" type="datetimeFigureOut">
              <a:rPr lang="en-US" smtClean="0"/>
              <a:t>7/1/2019</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335525AD-E88F-41A6-A3C0-8C2CA6B88F96}" type="slidenum">
              <a:rPr lang="en-US" smtClean="0"/>
              <a:t>‹#›</a:t>
            </a:fld>
            <a:endParaRPr lang="en-US"/>
          </a:p>
        </p:txBody>
      </p:sp>
    </p:spTree>
    <p:extLst>
      <p:ext uri="{BB962C8B-B14F-4D97-AF65-F5344CB8AC3E}">
        <p14:creationId xmlns:p14="http://schemas.microsoft.com/office/powerpoint/2010/main" val="73513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FE20D5B-1EB7-497E-9FA0-0971EE459E89}" type="datetimeFigureOut">
              <a:rPr lang="en-US" smtClean="0"/>
              <a:t>7/1/2019</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42E1505-2098-490D-82F5-8090709A22E6}" type="slidenum">
              <a:rPr lang="en-US" smtClean="0"/>
              <a:t>‹#›</a:t>
            </a:fld>
            <a:endParaRPr lang="en-US"/>
          </a:p>
        </p:txBody>
      </p:sp>
    </p:spTree>
    <p:extLst>
      <p:ext uri="{BB962C8B-B14F-4D97-AF65-F5344CB8AC3E}">
        <p14:creationId xmlns:p14="http://schemas.microsoft.com/office/powerpoint/2010/main" val="351493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1505-2098-490D-82F5-8090709A22E6}" type="slidenum">
              <a:rPr lang="en-US" smtClean="0"/>
              <a:t>1</a:t>
            </a:fld>
            <a:endParaRPr lang="en-US"/>
          </a:p>
        </p:txBody>
      </p:sp>
    </p:spTree>
    <p:extLst>
      <p:ext uri="{BB962C8B-B14F-4D97-AF65-F5344CB8AC3E}">
        <p14:creationId xmlns:p14="http://schemas.microsoft.com/office/powerpoint/2010/main" val="282267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4A1C8C-BBF3-46D3-BA9C-427EF7071F8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232310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A1C8C-BBF3-46D3-BA9C-427EF7071F8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158572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A1C8C-BBF3-46D3-BA9C-427EF7071F8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48583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F64E1-0E69-48BF-85AF-87562940F54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DF2E6EC-E478-46B7-B974-36193848D58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xmlns="" id="{3614F391-D92E-40A8-ADB0-396C33F63539}"/>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18CF16E6-AA06-41A2-AB07-AB350CB59BE1}"/>
              </a:ext>
            </a:extLst>
          </p:cNvPr>
          <p:cNvSpPr>
            <a:spLocks noGrp="1"/>
          </p:cNvSpPr>
          <p:nvPr>
            <p:ph type="sldNum" sz="quarter" idx="11"/>
          </p:nvPr>
        </p:nvSpPr>
        <p:spPr/>
        <p:txBody>
          <a:bodyPr/>
          <a:lstStyle>
            <a:lvl1pPr>
              <a:defRPr/>
            </a:lvl1pPr>
          </a:lstStyle>
          <a:p>
            <a:fld id="{EF1925CD-6D55-436D-ABBC-ACAD4F2FBEF7}"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77718A3C-23B2-4D13-8688-2D2B3FD499B7}"/>
              </a:ext>
            </a:extLst>
          </p:cNvPr>
          <p:cNvSpPr>
            <a:spLocks noGrp="1"/>
          </p:cNvSpPr>
          <p:nvPr>
            <p:ph type="dt" sz="half" idx="12"/>
          </p:nvPr>
        </p:nvSpPr>
        <p:spPr/>
        <p:txBody>
          <a:bodyPr/>
          <a:lstStyle>
            <a:lvl1pPr>
              <a:defRPr/>
            </a:lvl1pPr>
          </a:lstStyle>
          <a:p>
            <a:fld id="{6A0006FA-DF72-412B-8F86-8D2C8AE00568}"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95670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13EC0-B7F0-44C6-BEC1-39F425FD7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06083F-D786-47D5-8021-7C46013416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xmlns="" id="{BB2D1DC1-877D-419D-9B81-207345581D36}"/>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E8AC24CC-E782-448E-A94E-28FF8CEBC5F1}"/>
              </a:ext>
            </a:extLst>
          </p:cNvPr>
          <p:cNvSpPr>
            <a:spLocks noGrp="1"/>
          </p:cNvSpPr>
          <p:nvPr>
            <p:ph type="sldNum" sz="quarter" idx="11"/>
          </p:nvPr>
        </p:nvSpPr>
        <p:spPr/>
        <p:txBody>
          <a:bodyPr/>
          <a:lstStyle>
            <a:lvl1pPr>
              <a:defRPr/>
            </a:lvl1pPr>
          </a:lstStyle>
          <a:p>
            <a:fld id="{F0813325-A41D-41CD-83EA-FAF965E0FFF2}"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B7347D19-65A3-44F6-B6AA-5DD7F5DA190A}"/>
              </a:ext>
            </a:extLst>
          </p:cNvPr>
          <p:cNvSpPr>
            <a:spLocks noGrp="1"/>
          </p:cNvSpPr>
          <p:nvPr>
            <p:ph type="dt" sz="half" idx="12"/>
          </p:nvPr>
        </p:nvSpPr>
        <p:spPr/>
        <p:txBody>
          <a:bodyPr/>
          <a:lstStyle>
            <a:lvl1pPr>
              <a:defRPr/>
            </a:lvl1pPr>
          </a:lstStyle>
          <a:p>
            <a:fld id="{E533EC74-2854-49B8-BCCA-20DF46F8BB65}"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11782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CB8EE-5C0D-4784-8A87-A0FF96C89FC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CA2788A-2334-490C-A000-6B5AB2E019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xmlns="" id="{F6786DC2-C1C7-4699-9386-8B2BCC5DFEA8}"/>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86ACA626-6911-45B3-9757-75FCECB3C4EF}"/>
              </a:ext>
            </a:extLst>
          </p:cNvPr>
          <p:cNvSpPr>
            <a:spLocks noGrp="1"/>
          </p:cNvSpPr>
          <p:nvPr>
            <p:ph type="sldNum" sz="quarter" idx="11"/>
          </p:nvPr>
        </p:nvSpPr>
        <p:spPr/>
        <p:txBody>
          <a:bodyPr/>
          <a:lstStyle>
            <a:lvl1pPr>
              <a:defRPr/>
            </a:lvl1pPr>
          </a:lstStyle>
          <a:p>
            <a:fld id="{3092BA65-17CD-45EB-B88F-AEB8E934A719}"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614975D4-D76C-4C60-83BA-18FE562AC6FC}"/>
              </a:ext>
            </a:extLst>
          </p:cNvPr>
          <p:cNvSpPr>
            <a:spLocks noGrp="1"/>
          </p:cNvSpPr>
          <p:nvPr>
            <p:ph type="dt" sz="half" idx="12"/>
          </p:nvPr>
        </p:nvSpPr>
        <p:spPr/>
        <p:txBody>
          <a:bodyPr/>
          <a:lstStyle>
            <a:lvl1pPr>
              <a:defRPr/>
            </a:lvl1pPr>
          </a:lstStyle>
          <a:p>
            <a:fld id="{50DCD8F7-D5C6-4D67-9878-0317E51B10E5}"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8211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F605F-BA85-4D05-A530-341AA1482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ECAD75-7064-48D7-B8DF-607791861FF8}"/>
              </a:ext>
            </a:extLst>
          </p:cNvPr>
          <p:cNvSpPr>
            <a:spLocks noGrp="1"/>
          </p:cNvSpPr>
          <p:nvPr>
            <p:ph sz="half" idx="1"/>
          </p:nvPr>
        </p:nvSpPr>
        <p:spPr>
          <a:xfrm>
            <a:off x="6858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1D422CD-533E-4B77-B270-4BCD2CAFC4ED}"/>
              </a:ext>
            </a:extLst>
          </p:cNvPr>
          <p:cNvSpPr>
            <a:spLocks noGrp="1"/>
          </p:cNvSpPr>
          <p:nvPr>
            <p:ph sz="half" idx="2"/>
          </p:nvPr>
        </p:nvSpPr>
        <p:spPr>
          <a:xfrm>
            <a:off x="46482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18F86C64-35A1-4CC0-9C01-19BFC8347C7D}"/>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56B52269-8CA6-4755-ABFF-A9130BA970AB}"/>
              </a:ext>
            </a:extLst>
          </p:cNvPr>
          <p:cNvSpPr>
            <a:spLocks noGrp="1"/>
          </p:cNvSpPr>
          <p:nvPr>
            <p:ph type="sldNum" sz="quarter" idx="11"/>
          </p:nvPr>
        </p:nvSpPr>
        <p:spPr/>
        <p:txBody>
          <a:bodyPr/>
          <a:lstStyle>
            <a:lvl1pPr>
              <a:defRPr/>
            </a:lvl1pPr>
          </a:lstStyle>
          <a:p>
            <a:fld id="{1BFF96C2-902D-4E63-AC86-78FD0F809062}"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62335ABB-0A73-4584-A808-7DEB2468902C}"/>
              </a:ext>
            </a:extLst>
          </p:cNvPr>
          <p:cNvSpPr>
            <a:spLocks noGrp="1"/>
          </p:cNvSpPr>
          <p:nvPr>
            <p:ph type="dt" sz="half" idx="12"/>
          </p:nvPr>
        </p:nvSpPr>
        <p:spPr/>
        <p:txBody>
          <a:bodyPr/>
          <a:lstStyle>
            <a:lvl1pPr>
              <a:defRPr/>
            </a:lvl1pPr>
          </a:lstStyle>
          <a:p>
            <a:fld id="{C1F54AA6-2F16-4ABE-B625-7ED68363C225}"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0152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1A12E-468C-4074-9282-EACE39C51E3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AC6F42-C594-46AB-8CDE-1089513FC0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2D2AD4-AFB8-4B94-9DDC-9CBF5DFC920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9EADCD5-AEB9-45DC-A4B7-FA6046EE44F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9C8EA5A-B7DB-4A05-AD55-05413C3E833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xmlns="" id="{05927B40-3411-4377-A6BF-79DFC6913D78}"/>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xmlns="" id="{8637D495-AFE5-4877-8B75-197277AEBF48}"/>
              </a:ext>
            </a:extLst>
          </p:cNvPr>
          <p:cNvSpPr>
            <a:spLocks noGrp="1"/>
          </p:cNvSpPr>
          <p:nvPr>
            <p:ph type="sldNum" sz="quarter" idx="11"/>
          </p:nvPr>
        </p:nvSpPr>
        <p:spPr/>
        <p:txBody>
          <a:bodyPr/>
          <a:lstStyle>
            <a:lvl1pPr>
              <a:defRPr/>
            </a:lvl1pPr>
          </a:lstStyle>
          <a:p>
            <a:fld id="{444176E7-A3FF-4936-A969-6CF6F4261492}" type="slidenum">
              <a:rPr lang="en-US" altLang="en-US"/>
              <a:pPr/>
              <a:t>‹#›</a:t>
            </a:fld>
            <a:endParaRPr lang="en-US" altLang="en-US" sz="1000">
              <a:latin typeface="Times New Roman" panose="02020603050405020304" pitchFamily="18" charset="0"/>
            </a:endParaRPr>
          </a:p>
        </p:txBody>
      </p:sp>
      <p:sp>
        <p:nvSpPr>
          <p:cNvPr id="9" name="Date Placeholder 8">
            <a:extLst>
              <a:ext uri="{FF2B5EF4-FFF2-40B4-BE49-F238E27FC236}">
                <a16:creationId xmlns:a16="http://schemas.microsoft.com/office/drawing/2014/main" xmlns="" id="{F33CF527-F6B6-4C3E-8588-169047DC65C3}"/>
              </a:ext>
            </a:extLst>
          </p:cNvPr>
          <p:cNvSpPr>
            <a:spLocks noGrp="1"/>
          </p:cNvSpPr>
          <p:nvPr>
            <p:ph type="dt" sz="half" idx="12"/>
          </p:nvPr>
        </p:nvSpPr>
        <p:spPr/>
        <p:txBody>
          <a:bodyPr/>
          <a:lstStyle>
            <a:lvl1pPr>
              <a:defRPr/>
            </a:lvl1pPr>
          </a:lstStyle>
          <a:p>
            <a:fld id="{EFF5CA4D-4240-4544-9E58-BAD8D4E53C82}"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0494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7D6BB-1413-4D4B-B2CD-6D9A421B546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9FE708A5-053E-4C66-9FA5-56E4852EFA4F}"/>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937A4E91-04BA-418A-B464-51CAEC3C6BE4}"/>
              </a:ext>
            </a:extLst>
          </p:cNvPr>
          <p:cNvSpPr>
            <a:spLocks noGrp="1"/>
          </p:cNvSpPr>
          <p:nvPr>
            <p:ph type="sldNum" sz="quarter" idx="11"/>
          </p:nvPr>
        </p:nvSpPr>
        <p:spPr/>
        <p:txBody>
          <a:bodyPr/>
          <a:lstStyle>
            <a:lvl1pPr>
              <a:defRPr/>
            </a:lvl1pPr>
          </a:lstStyle>
          <a:p>
            <a:fld id="{D3EEEEC6-D2CB-46C8-9D8B-9A4752D85B04}" type="slidenum">
              <a:rPr lang="en-US" altLang="en-US"/>
              <a:pPr/>
              <a:t>‹#›</a:t>
            </a:fld>
            <a:endParaRPr lang="en-US" altLang="en-US" sz="1000">
              <a:latin typeface="Times New Roman" panose="02020603050405020304" pitchFamily="18" charset="0"/>
            </a:endParaRPr>
          </a:p>
        </p:txBody>
      </p:sp>
      <p:sp>
        <p:nvSpPr>
          <p:cNvPr id="5" name="Date Placeholder 4">
            <a:extLst>
              <a:ext uri="{FF2B5EF4-FFF2-40B4-BE49-F238E27FC236}">
                <a16:creationId xmlns:a16="http://schemas.microsoft.com/office/drawing/2014/main" xmlns="" id="{EB3383FC-EC34-49AF-9DA9-180C4781059C}"/>
              </a:ext>
            </a:extLst>
          </p:cNvPr>
          <p:cNvSpPr>
            <a:spLocks noGrp="1"/>
          </p:cNvSpPr>
          <p:nvPr>
            <p:ph type="dt" sz="half" idx="12"/>
          </p:nvPr>
        </p:nvSpPr>
        <p:spPr/>
        <p:txBody>
          <a:bodyPr/>
          <a:lstStyle>
            <a:lvl1pPr>
              <a:defRPr/>
            </a:lvl1pPr>
          </a:lstStyle>
          <a:p>
            <a:fld id="{90E0BE5B-84D8-4E1B-BB3E-12E1AAA1CA40}"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49110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3745489-200E-436A-9736-D0F6B5957FA7}"/>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xmlns="" id="{DF919789-32AE-425B-BD99-9C2B556BCF62}"/>
              </a:ext>
            </a:extLst>
          </p:cNvPr>
          <p:cNvSpPr>
            <a:spLocks noGrp="1"/>
          </p:cNvSpPr>
          <p:nvPr>
            <p:ph type="sldNum" sz="quarter" idx="11"/>
          </p:nvPr>
        </p:nvSpPr>
        <p:spPr/>
        <p:txBody>
          <a:bodyPr/>
          <a:lstStyle>
            <a:lvl1pPr>
              <a:defRPr/>
            </a:lvl1pPr>
          </a:lstStyle>
          <a:p>
            <a:fld id="{F9AB1D8A-14F2-452D-A8A0-55185555A67B}" type="slidenum">
              <a:rPr lang="en-US" altLang="en-US"/>
              <a:pPr/>
              <a:t>‹#›</a:t>
            </a:fld>
            <a:endParaRPr lang="en-US" altLang="en-US" sz="1000">
              <a:latin typeface="Times New Roman" panose="02020603050405020304" pitchFamily="18" charset="0"/>
            </a:endParaRPr>
          </a:p>
        </p:txBody>
      </p:sp>
      <p:sp>
        <p:nvSpPr>
          <p:cNvPr id="4" name="Date Placeholder 3">
            <a:extLst>
              <a:ext uri="{FF2B5EF4-FFF2-40B4-BE49-F238E27FC236}">
                <a16:creationId xmlns:a16="http://schemas.microsoft.com/office/drawing/2014/main" xmlns="" id="{35DE3840-0E8C-4359-91CC-0630D430447E}"/>
              </a:ext>
            </a:extLst>
          </p:cNvPr>
          <p:cNvSpPr>
            <a:spLocks noGrp="1"/>
          </p:cNvSpPr>
          <p:nvPr>
            <p:ph type="dt" sz="half" idx="12"/>
          </p:nvPr>
        </p:nvSpPr>
        <p:spPr/>
        <p:txBody>
          <a:bodyPr/>
          <a:lstStyle>
            <a:lvl1pPr>
              <a:defRPr/>
            </a:lvl1pPr>
          </a:lstStyle>
          <a:p>
            <a:fld id="{DB13BF7F-82EB-4F22-A3CD-B1B0EE95F717}"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4619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C70CE-A85B-49F5-B8E0-9D9C8478AC3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798C487-2E53-4FB4-8A58-42E5DA1FF0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B4B28AC-6D9F-4804-B2E9-F486461BC5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xmlns="" id="{6003D3C6-8F7E-41B8-8B97-3322ED27A594}"/>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77E40335-CFC6-462F-81ED-FFA10F075782}"/>
              </a:ext>
            </a:extLst>
          </p:cNvPr>
          <p:cNvSpPr>
            <a:spLocks noGrp="1"/>
          </p:cNvSpPr>
          <p:nvPr>
            <p:ph type="sldNum" sz="quarter" idx="11"/>
          </p:nvPr>
        </p:nvSpPr>
        <p:spPr/>
        <p:txBody>
          <a:bodyPr/>
          <a:lstStyle>
            <a:lvl1pPr>
              <a:defRPr/>
            </a:lvl1pPr>
          </a:lstStyle>
          <a:p>
            <a:fld id="{02C3BF04-6807-4AB1-861E-04BEF3D1213E}"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78779B85-3E62-4568-8621-9E7E28240499}"/>
              </a:ext>
            </a:extLst>
          </p:cNvPr>
          <p:cNvSpPr>
            <a:spLocks noGrp="1"/>
          </p:cNvSpPr>
          <p:nvPr>
            <p:ph type="dt" sz="half" idx="12"/>
          </p:nvPr>
        </p:nvSpPr>
        <p:spPr/>
        <p:txBody>
          <a:bodyPr/>
          <a:lstStyle>
            <a:lvl1pPr>
              <a:defRPr/>
            </a:lvl1pPr>
          </a:lstStyle>
          <a:p>
            <a:fld id="{3A5C185E-8FE3-40EB-9EBB-962F4FC9D22E}"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718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A1C8C-BBF3-46D3-BA9C-427EF7071F8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2166073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53B46-23FC-48B9-9667-2D3DA1D63D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B90CD02-6638-423D-962A-665CAF32DC9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BD4A3FA-6273-4910-9817-A779BAE4D0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xmlns="" id="{E6CC443A-0F4E-4047-9461-799C6189CC88}"/>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A1ADC744-0C01-4ED1-B03B-360568835D5C}"/>
              </a:ext>
            </a:extLst>
          </p:cNvPr>
          <p:cNvSpPr>
            <a:spLocks noGrp="1"/>
          </p:cNvSpPr>
          <p:nvPr>
            <p:ph type="sldNum" sz="quarter" idx="11"/>
          </p:nvPr>
        </p:nvSpPr>
        <p:spPr/>
        <p:txBody>
          <a:bodyPr/>
          <a:lstStyle>
            <a:lvl1pPr>
              <a:defRPr/>
            </a:lvl1pPr>
          </a:lstStyle>
          <a:p>
            <a:fld id="{20020C4B-A7A1-4FEA-A0E5-152174304580}"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6DEBE53A-A721-48E5-9B91-A6646A604BE6}"/>
              </a:ext>
            </a:extLst>
          </p:cNvPr>
          <p:cNvSpPr>
            <a:spLocks noGrp="1"/>
          </p:cNvSpPr>
          <p:nvPr>
            <p:ph type="dt" sz="half" idx="12"/>
          </p:nvPr>
        </p:nvSpPr>
        <p:spPr/>
        <p:txBody>
          <a:bodyPr/>
          <a:lstStyle>
            <a:lvl1pPr>
              <a:defRPr/>
            </a:lvl1pPr>
          </a:lstStyle>
          <a:p>
            <a:fld id="{40AF74A6-17E2-4AC7-8344-1F3116C66768}"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11900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855C5-E249-4C9A-9638-DBFF1FE7F3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95640E5-4886-4737-A080-884431FA9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xmlns="" id="{07529AF6-FADD-42EF-A050-EED648F2D158}"/>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10F55A4E-30DE-40FE-9652-0BAA52304247}"/>
              </a:ext>
            </a:extLst>
          </p:cNvPr>
          <p:cNvSpPr>
            <a:spLocks noGrp="1"/>
          </p:cNvSpPr>
          <p:nvPr>
            <p:ph type="sldNum" sz="quarter" idx="11"/>
          </p:nvPr>
        </p:nvSpPr>
        <p:spPr/>
        <p:txBody>
          <a:bodyPr/>
          <a:lstStyle>
            <a:lvl1pPr>
              <a:defRPr/>
            </a:lvl1pPr>
          </a:lstStyle>
          <a:p>
            <a:fld id="{8C5217ED-9272-4610-8BC8-585331DDD606}"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F9AEEE15-87CD-4B35-9A04-18174702BA96}"/>
              </a:ext>
            </a:extLst>
          </p:cNvPr>
          <p:cNvSpPr>
            <a:spLocks noGrp="1"/>
          </p:cNvSpPr>
          <p:nvPr>
            <p:ph type="dt" sz="half" idx="12"/>
          </p:nvPr>
        </p:nvSpPr>
        <p:spPr/>
        <p:txBody>
          <a:bodyPr/>
          <a:lstStyle>
            <a:lvl1pPr>
              <a:defRPr/>
            </a:lvl1pPr>
          </a:lstStyle>
          <a:p>
            <a:fld id="{733BA2D5-8D17-4147-B089-C3229480FA6D}"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28351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367926-3D25-42F1-95D4-3D3930784F70}"/>
              </a:ext>
            </a:extLst>
          </p:cNvPr>
          <p:cNvSpPr>
            <a:spLocks noGrp="1"/>
          </p:cNvSpPr>
          <p:nvPr>
            <p:ph type="title" orient="vert"/>
          </p:nvPr>
        </p:nvSpPr>
        <p:spPr>
          <a:xfrm>
            <a:off x="6515100" y="241300"/>
            <a:ext cx="1943100" cy="57023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351DB70-3A66-48EC-B032-45043EF2526C}"/>
              </a:ext>
            </a:extLst>
          </p:cNvPr>
          <p:cNvSpPr>
            <a:spLocks noGrp="1"/>
          </p:cNvSpPr>
          <p:nvPr>
            <p:ph type="body" orient="vert" idx="1"/>
          </p:nvPr>
        </p:nvSpPr>
        <p:spPr>
          <a:xfrm>
            <a:off x="685800" y="241300"/>
            <a:ext cx="5676900" cy="570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xmlns="" id="{CFA0094F-290D-4A9B-8C8F-889A27ECEE6D}"/>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1F55DCFF-094F-485E-B0F4-2F5E0F645A84}"/>
              </a:ext>
            </a:extLst>
          </p:cNvPr>
          <p:cNvSpPr>
            <a:spLocks noGrp="1"/>
          </p:cNvSpPr>
          <p:nvPr>
            <p:ph type="sldNum" sz="quarter" idx="11"/>
          </p:nvPr>
        </p:nvSpPr>
        <p:spPr/>
        <p:txBody>
          <a:bodyPr/>
          <a:lstStyle>
            <a:lvl1pPr>
              <a:defRPr/>
            </a:lvl1pPr>
          </a:lstStyle>
          <a:p>
            <a:fld id="{AEEE495E-2C11-4EEE-A41C-F33EB15A7D10}"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F45AAC20-843A-4B03-A097-ABC01518AB9E}"/>
              </a:ext>
            </a:extLst>
          </p:cNvPr>
          <p:cNvSpPr>
            <a:spLocks noGrp="1"/>
          </p:cNvSpPr>
          <p:nvPr>
            <p:ph type="dt" sz="half" idx="12"/>
          </p:nvPr>
        </p:nvSpPr>
        <p:spPr/>
        <p:txBody>
          <a:bodyPr/>
          <a:lstStyle>
            <a:lvl1pPr>
              <a:defRPr/>
            </a:lvl1pPr>
          </a:lstStyle>
          <a:p>
            <a:fld id="{9EC6DE6F-669E-4D29-8C54-AC9C084C2BED}"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1991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9FABD-6AD9-47B5-9162-6E767E77BC1A}"/>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56BC071-1B41-4575-89B7-1B1923E21238}"/>
              </a:ext>
            </a:extLst>
          </p:cNvPr>
          <p:cNvSpPr>
            <a:spLocks noGrp="1"/>
          </p:cNvSpPr>
          <p:nvPr>
            <p:ph type="body" sz="half" idx="1"/>
          </p:nvPr>
        </p:nvSpPr>
        <p:spPr>
          <a:xfrm>
            <a:off x="685800" y="1219200"/>
            <a:ext cx="777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31D46F3-DCD0-41CA-AF3A-00E3DE912DB6}"/>
              </a:ext>
            </a:extLst>
          </p:cNvPr>
          <p:cNvSpPr>
            <a:spLocks noGrp="1"/>
          </p:cNvSpPr>
          <p:nvPr>
            <p:ph sz="half" idx="2"/>
          </p:nvPr>
        </p:nvSpPr>
        <p:spPr>
          <a:xfrm>
            <a:off x="685800" y="3657600"/>
            <a:ext cx="777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B80931AC-1477-45E8-AA2A-53F46B624857}"/>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9AC79E21-8185-4F6C-A3BF-F510DA674AAE}"/>
              </a:ext>
            </a:extLst>
          </p:cNvPr>
          <p:cNvSpPr>
            <a:spLocks noGrp="1"/>
          </p:cNvSpPr>
          <p:nvPr>
            <p:ph type="sldNum" sz="quarter" idx="11"/>
          </p:nvPr>
        </p:nvSpPr>
        <p:spPr>
          <a:xfrm>
            <a:off x="8794750" y="6362700"/>
            <a:ext cx="349250" cy="184150"/>
          </a:xfrm>
        </p:spPr>
        <p:txBody>
          <a:bodyPr/>
          <a:lstStyle>
            <a:lvl1pPr>
              <a:defRPr/>
            </a:lvl1pPr>
          </a:lstStyle>
          <a:p>
            <a:fld id="{2CF9FCC4-1373-42FB-A9F1-9E49DB5B816D}"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CB3367F6-4DF9-4172-B41A-1A605CD67950}"/>
              </a:ext>
            </a:extLst>
          </p:cNvPr>
          <p:cNvSpPr>
            <a:spLocks noGrp="1"/>
          </p:cNvSpPr>
          <p:nvPr>
            <p:ph type="dt" sz="half" idx="12"/>
          </p:nvPr>
        </p:nvSpPr>
        <p:spPr>
          <a:xfrm>
            <a:off x="6781800" y="6362700"/>
            <a:ext cx="762000" cy="190500"/>
          </a:xfrm>
        </p:spPr>
        <p:txBody>
          <a:bodyPr/>
          <a:lstStyle>
            <a:lvl1pPr>
              <a:defRPr/>
            </a:lvl1pPr>
          </a:lstStyle>
          <a:p>
            <a:fld id="{1482042E-C5B6-46D2-BC26-2010A16B6B9D}"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60649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8370D-12CD-4D68-8CEF-5188491FD758}"/>
              </a:ext>
            </a:extLst>
          </p:cNvPr>
          <p:cNvSpPr>
            <a:spLocks noGrp="1"/>
          </p:cNvSpPr>
          <p:nvPr>
            <p:ph type="title" sz="quarter"/>
          </p:nvPr>
        </p:nvSpPr>
        <p:spPr>
          <a:xfrm>
            <a:off x="685800" y="241300"/>
            <a:ext cx="7772400" cy="749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0FA59F9-8B52-4E72-B712-1A535EE095E3}"/>
              </a:ext>
            </a:extLst>
          </p:cNvPr>
          <p:cNvSpPr>
            <a:spLocks noGrp="1"/>
          </p:cNvSpPr>
          <p:nvPr>
            <p:ph sz="quarter" idx="1"/>
          </p:nvPr>
        </p:nvSpPr>
        <p:spPr>
          <a:xfrm>
            <a:off x="6858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FCB8E85-1747-4780-9692-F554FA9D997A}"/>
              </a:ext>
            </a:extLst>
          </p:cNvPr>
          <p:cNvSpPr>
            <a:spLocks noGrp="1"/>
          </p:cNvSpPr>
          <p:nvPr>
            <p:ph sz="quarter" idx="2"/>
          </p:nvPr>
        </p:nvSpPr>
        <p:spPr>
          <a:xfrm>
            <a:off x="46482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0E0802B2-1ED4-48F0-98D5-DD883DF4975E}"/>
              </a:ext>
            </a:extLst>
          </p:cNvPr>
          <p:cNvSpPr>
            <a:spLocks noGrp="1"/>
          </p:cNvSpPr>
          <p:nvPr>
            <p:ph sz="quarter" idx="3"/>
          </p:nvPr>
        </p:nvSpPr>
        <p:spPr>
          <a:xfrm>
            <a:off x="6858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CCC210DF-E4B8-4FC6-9438-DC8387C0B3BA}"/>
              </a:ext>
            </a:extLst>
          </p:cNvPr>
          <p:cNvSpPr>
            <a:spLocks noGrp="1"/>
          </p:cNvSpPr>
          <p:nvPr>
            <p:ph sz="quarter" idx="4"/>
          </p:nvPr>
        </p:nvSpPr>
        <p:spPr>
          <a:xfrm>
            <a:off x="46482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xmlns="" id="{B2CC4392-2583-41BE-A967-3C1FAF52FB59}"/>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xmlns="" id="{24FD2F5A-2D03-4E99-8330-5EA8CE63D7A5}"/>
              </a:ext>
            </a:extLst>
          </p:cNvPr>
          <p:cNvSpPr>
            <a:spLocks noGrp="1"/>
          </p:cNvSpPr>
          <p:nvPr>
            <p:ph type="sldNum" sz="quarter" idx="11"/>
          </p:nvPr>
        </p:nvSpPr>
        <p:spPr>
          <a:xfrm>
            <a:off x="8794750" y="6362700"/>
            <a:ext cx="349250" cy="184150"/>
          </a:xfrm>
        </p:spPr>
        <p:txBody>
          <a:bodyPr/>
          <a:lstStyle>
            <a:lvl1pPr>
              <a:defRPr/>
            </a:lvl1pPr>
          </a:lstStyle>
          <a:p>
            <a:fld id="{CF7F2AC9-4960-478F-93E0-933DD1BF85E8}" type="slidenum">
              <a:rPr lang="en-US" altLang="en-US"/>
              <a:pPr/>
              <a:t>‹#›</a:t>
            </a:fld>
            <a:endParaRPr lang="en-US" altLang="en-US" sz="1000">
              <a:latin typeface="Times New Roman" panose="02020603050405020304" pitchFamily="18" charset="0"/>
            </a:endParaRPr>
          </a:p>
        </p:txBody>
      </p:sp>
      <p:sp>
        <p:nvSpPr>
          <p:cNvPr id="9" name="Date Placeholder 8">
            <a:extLst>
              <a:ext uri="{FF2B5EF4-FFF2-40B4-BE49-F238E27FC236}">
                <a16:creationId xmlns:a16="http://schemas.microsoft.com/office/drawing/2014/main" xmlns="" id="{6423135B-11FC-420D-BB75-C757E6CC7613}"/>
              </a:ext>
            </a:extLst>
          </p:cNvPr>
          <p:cNvSpPr>
            <a:spLocks noGrp="1"/>
          </p:cNvSpPr>
          <p:nvPr>
            <p:ph type="dt" sz="half" idx="12"/>
          </p:nvPr>
        </p:nvSpPr>
        <p:spPr>
          <a:xfrm>
            <a:off x="6781800" y="6362700"/>
            <a:ext cx="762000" cy="190500"/>
          </a:xfrm>
        </p:spPr>
        <p:txBody>
          <a:bodyPr/>
          <a:lstStyle>
            <a:lvl1pPr>
              <a:defRPr/>
            </a:lvl1pPr>
          </a:lstStyle>
          <a:p>
            <a:fld id="{5C6EFAA7-B8E1-4F42-BBB8-F7288F9299E5}"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04784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5ED85-0116-4F67-9F30-7AC2F26760CC}"/>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8CD9DF0-4517-4219-B57C-88B866AF590D}"/>
              </a:ext>
            </a:extLst>
          </p:cNvPr>
          <p:cNvSpPr>
            <a:spLocks noGrp="1"/>
          </p:cNvSpPr>
          <p:nvPr>
            <p:ph sz="quarter" idx="1"/>
          </p:nvPr>
        </p:nvSpPr>
        <p:spPr>
          <a:xfrm>
            <a:off x="6858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FD8785D-4CB6-4A77-8BCF-D931B9B2807F}"/>
              </a:ext>
            </a:extLst>
          </p:cNvPr>
          <p:cNvSpPr>
            <a:spLocks noGrp="1"/>
          </p:cNvSpPr>
          <p:nvPr>
            <p:ph sz="quarter" idx="2"/>
          </p:nvPr>
        </p:nvSpPr>
        <p:spPr>
          <a:xfrm>
            <a:off x="46482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111718-65D3-405D-BB70-DBB4AF54E7DE}"/>
              </a:ext>
            </a:extLst>
          </p:cNvPr>
          <p:cNvSpPr>
            <a:spLocks noGrp="1"/>
          </p:cNvSpPr>
          <p:nvPr>
            <p:ph type="body" sz="half" idx="3"/>
          </p:nvPr>
        </p:nvSpPr>
        <p:spPr>
          <a:xfrm>
            <a:off x="685800" y="3657600"/>
            <a:ext cx="777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E09AA1B8-0E86-46DA-913D-9B705F63F3DC}"/>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4CBFC684-622F-4C9E-9C12-3F34B7860B24}"/>
              </a:ext>
            </a:extLst>
          </p:cNvPr>
          <p:cNvSpPr>
            <a:spLocks noGrp="1"/>
          </p:cNvSpPr>
          <p:nvPr>
            <p:ph type="sldNum" sz="quarter" idx="11"/>
          </p:nvPr>
        </p:nvSpPr>
        <p:spPr>
          <a:xfrm>
            <a:off x="8794750" y="6362700"/>
            <a:ext cx="349250" cy="184150"/>
          </a:xfrm>
        </p:spPr>
        <p:txBody>
          <a:bodyPr/>
          <a:lstStyle>
            <a:lvl1pPr>
              <a:defRPr/>
            </a:lvl1pPr>
          </a:lstStyle>
          <a:p>
            <a:fld id="{5D2DA48D-C732-4CB7-BD56-26C2D2C0B07D}" type="slidenum">
              <a:rPr lang="en-US" altLang="en-US"/>
              <a:pPr/>
              <a:t>‹#›</a:t>
            </a:fld>
            <a:endParaRPr lang="en-US" altLang="en-US" sz="1000">
              <a:latin typeface="Times New Roman" panose="02020603050405020304" pitchFamily="18" charset="0"/>
            </a:endParaRPr>
          </a:p>
        </p:txBody>
      </p:sp>
      <p:sp>
        <p:nvSpPr>
          <p:cNvPr id="8" name="Date Placeholder 7">
            <a:extLst>
              <a:ext uri="{FF2B5EF4-FFF2-40B4-BE49-F238E27FC236}">
                <a16:creationId xmlns:a16="http://schemas.microsoft.com/office/drawing/2014/main" xmlns="" id="{9821B9DA-5CDC-4DB3-A1B9-A74B5E8A7AED}"/>
              </a:ext>
            </a:extLst>
          </p:cNvPr>
          <p:cNvSpPr>
            <a:spLocks noGrp="1"/>
          </p:cNvSpPr>
          <p:nvPr>
            <p:ph type="dt" sz="half" idx="12"/>
          </p:nvPr>
        </p:nvSpPr>
        <p:spPr>
          <a:xfrm>
            <a:off x="6781800" y="6362700"/>
            <a:ext cx="762000" cy="190500"/>
          </a:xfrm>
        </p:spPr>
        <p:txBody>
          <a:bodyPr/>
          <a:lstStyle>
            <a:lvl1pPr>
              <a:defRPr/>
            </a:lvl1pPr>
          </a:lstStyle>
          <a:p>
            <a:fld id="{797009F2-229B-4CDC-87B7-7693B50194D2}"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3045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815C9-A80B-469D-84FE-825E7BDA836E}"/>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A8CEE6-01BE-4C81-BC41-B3DB465F4A7B}"/>
              </a:ext>
            </a:extLst>
          </p:cNvPr>
          <p:cNvSpPr>
            <a:spLocks noGrp="1"/>
          </p:cNvSpPr>
          <p:nvPr>
            <p:ph type="body" sz="half" idx="1"/>
          </p:nvPr>
        </p:nvSpPr>
        <p:spPr>
          <a:xfrm>
            <a:off x="6858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a:extLst>
              <a:ext uri="{FF2B5EF4-FFF2-40B4-BE49-F238E27FC236}">
                <a16:creationId xmlns:a16="http://schemas.microsoft.com/office/drawing/2014/main" xmlns="" id="{F75DAA73-523D-443F-A145-AA5FF6E19453}"/>
              </a:ext>
            </a:extLst>
          </p:cNvPr>
          <p:cNvSpPr>
            <a:spLocks noGrp="1"/>
          </p:cNvSpPr>
          <p:nvPr>
            <p:ph type="media" sz="half" idx="2"/>
          </p:nvPr>
        </p:nvSpPr>
        <p:spPr>
          <a:xfrm>
            <a:off x="4648200" y="1219200"/>
            <a:ext cx="3810000" cy="4724400"/>
          </a:xfrm>
        </p:spPr>
        <p:txBody>
          <a:bodyPr/>
          <a:lstStyle/>
          <a:p>
            <a:endParaRPr lang="en-US"/>
          </a:p>
        </p:txBody>
      </p:sp>
      <p:sp>
        <p:nvSpPr>
          <p:cNvPr id="5" name="Footer Placeholder 4">
            <a:extLst>
              <a:ext uri="{FF2B5EF4-FFF2-40B4-BE49-F238E27FC236}">
                <a16:creationId xmlns:a16="http://schemas.microsoft.com/office/drawing/2014/main" xmlns="" id="{6108C92A-C03E-4F86-A0C3-DB7C271128BE}"/>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61AA1C0B-7ACC-49A3-88B0-4965D1CFDF82}"/>
              </a:ext>
            </a:extLst>
          </p:cNvPr>
          <p:cNvSpPr>
            <a:spLocks noGrp="1"/>
          </p:cNvSpPr>
          <p:nvPr>
            <p:ph type="sldNum" sz="quarter" idx="11"/>
          </p:nvPr>
        </p:nvSpPr>
        <p:spPr>
          <a:xfrm>
            <a:off x="8794750" y="6362700"/>
            <a:ext cx="349250" cy="184150"/>
          </a:xfrm>
        </p:spPr>
        <p:txBody>
          <a:bodyPr/>
          <a:lstStyle>
            <a:lvl1pPr>
              <a:defRPr/>
            </a:lvl1pPr>
          </a:lstStyle>
          <a:p>
            <a:fld id="{3ED55F68-22F6-4249-9D55-8AD8D42E3765}"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8D153813-E6AA-47D3-89D8-EB4B474F49C1}"/>
              </a:ext>
            </a:extLst>
          </p:cNvPr>
          <p:cNvSpPr>
            <a:spLocks noGrp="1"/>
          </p:cNvSpPr>
          <p:nvPr>
            <p:ph type="dt" sz="half" idx="12"/>
          </p:nvPr>
        </p:nvSpPr>
        <p:spPr>
          <a:xfrm>
            <a:off x="6781800" y="6362700"/>
            <a:ext cx="762000" cy="190500"/>
          </a:xfrm>
        </p:spPr>
        <p:txBody>
          <a:bodyPr/>
          <a:lstStyle>
            <a:lvl1pPr>
              <a:defRPr/>
            </a:lvl1pPr>
          </a:lstStyle>
          <a:p>
            <a:fld id="{29B6C586-D0CB-4ACE-B8D2-C87D9574BFA3}"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7626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A68AB-125B-4524-9E22-23C49CF0418F}"/>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F55D8B-C545-474A-BDE4-84620499C524}"/>
              </a:ext>
            </a:extLst>
          </p:cNvPr>
          <p:cNvSpPr>
            <a:spLocks noGrp="1"/>
          </p:cNvSpPr>
          <p:nvPr>
            <p:ph sz="half" idx="1"/>
          </p:nvPr>
        </p:nvSpPr>
        <p:spPr>
          <a:xfrm>
            <a:off x="6858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308A81B-EB5A-476B-BF22-BFCDDE6FE875}"/>
              </a:ext>
            </a:extLst>
          </p:cNvPr>
          <p:cNvSpPr>
            <a:spLocks noGrp="1"/>
          </p:cNvSpPr>
          <p:nvPr>
            <p:ph sz="quarter" idx="2"/>
          </p:nvPr>
        </p:nvSpPr>
        <p:spPr>
          <a:xfrm>
            <a:off x="46482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5C314A14-484B-4AD8-AADC-C01D31737293}"/>
              </a:ext>
            </a:extLst>
          </p:cNvPr>
          <p:cNvSpPr>
            <a:spLocks noGrp="1"/>
          </p:cNvSpPr>
          <p:nvPr>
            <p:ph sz="quarter" idx="3"/>
          </p:nvPr>
        </p:nvSpPr>
        <p:spPr>
          <a:xfrm>
            <a:off x="46482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599B5017-42D2-4AD2-B6D6-B537FBDFDC3F}"/>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954D38CA-AF14-4A38-BA00-B20AC714DD6C}"/>
              </a:ext>
            </a:extLst>
          </p:cNvPr>
          <p:cNvSpPr>
            <a:spLocks noGrp="1"/>
          </p:cNvSpPr>
          <p:nvPr>
            <p:ph type="sldNum" sz="quarter" idx="11"/>
          </p:nvPr>
        </p:nvSpPr>
        <p:spPr>
          <a:xfrm>
            <a:off x="8794750" y="6362700"/>
            <a:ext cx="349250" cy="184150"/>
          </a:xfrm>
        </p:spPr>
        <p:txBody>
          <a:bodyPr/>
          <a:lstStyle>
            <a:lvl1pPr>
              <a:defRPr/>
            </a:lvl1pPr>
          </a:lstStyle>
          <a:p>
            <a:fld id="{AEF525C9-1BE3-49D0-9908-6E7882B2DC42}" type="slidenum">
              <a:rPr lang="en-US" altLang="en-US"/>
              <a:pPr/>
              <a:t>‹#›</a:t>
            </a:fld>
            <a:endParaRPr lang="en-US" altLang="en-US" sz="1000">
              <a:latin typeface="Times New Roman" panose="02020603050405020304" pitchFamily="18" charset="0"/>
            </a:endParaRPr>
          </a:p>
        </p:txBody>
      </p:sp>
      <p:sp>
        <p:nvSpPr>
          <p:cNvPr id="8" name="Date Placeholder 7">
            <a:extLst>
              <a:ext uri="{FF2B5EF4-FFF2-40B4-BE49-F238E27FC236}">
                <a16:creationId xmlns:a16="http://schemas.microsoft.com/office/drawing/2014/main" xmlns="" id="{2DC6ACA1-8B51-4E0D-A326-021B9783DD47}"/>
              </a:ext>
            </a:extLst>
          </p:cNvPr>
          <p:cNvSpPr>
            <a:spLocks noGrp="1"/>
          </p:cNvSpPr>
          <p:nvPr>
            <p:ph type="dt" sz="half" idx="12"/>
          </p:nvPr>
        </p:nvSpPr>
        <p:spPr>
          <a:xfrm>
            <a:off x="6781800" y="6362700"/>
            <a:ext cx="762000" cy="190500"/>
          </a:xfrm>
        </p:spPr>
        <p:txBody>
          <a:bodyPr/>
          <a:lstStyle>
            <a:lvl1pPr>
              <a:defRPr/>
            </a:lvl1pPr>
          </a:lstStyle>
          <a:p>
            <a:fld id="{B2D82149-68B3-4869-ACF2-E429673ACBFA}"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7410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B549C-6CF1-4703-89B8-EEDEA0A7BABD}"/>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00EA177-72A3-477B-B445-07CF66A7ADB1}"/>
              </a:ext>
            </a:extLst>
          </p:cNvPr>
          <p:cNvSpPr>
            <a:spLocks noGrp="1"/>
          </p:cNvSpPr>
          <p:nvPr>
            <p:ph type="body" sz="half" idx="1"/>
          </p:nvPr>
        </p:nvSpPr>
        <p:spPr>
          <a:xfrm>
            <a:off x="6858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69EED4-7E65-49CB-888E-06C6F0303A6D}"/>
              </a:ext>
            </a:extLst>
          </p:cNvPr>
          <p:cNvSpPr>
            <a:spLocks noGrp="1"/>
          </p:cNvSpPr>
          <p:nvPr>
            <p:ph sz="quarter" idx="2"/>
          </p:nvPr>
        </p:nvSpPr>
        <p:spPr>
          <a:xfrm>
            <a:off x="46482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2481DAB1-EEC6-4E65-BB93-BDFDB9244622}"/>
              </a:ext>
            </a:extLst>
          </p:cNvPr>
          <p:cNvSpPr>
            <a:spLocks noGrp="1"/>
          </p:cNvSpPr>
          <p:nvPr>
            <p:ph sz="quarter" idx="3"/>
          </p:nvPr>
        </p:nvSpPr>
        <p:spPr>
          <a:xfrm>
            <a:off x="46482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6E733CF6-8D1E-4A6E-895F-0F529A5E6C7C}"/>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C0FE53A2-919E-442D-96F5-AF430DE91D23}"/>
              </a:ext>
            </a:extLst>
          </p:cNvPr>
          <p:cNvSpPr>
            <a:spLocks noGrp="1"/>
          </p:cNvSpPr>
          <p:nvPr>
            <p:ph type="sldNum" sz="quarter" idx="11"/>
          </p:nvPr>
        </p:nvSpPr>
        <p:spPr>
          <a:xfrm>
            <a:off x="8794750" y="6362700"/>
            <a:ext cx="349250" cy="184150"/>
          </a:xfrm>
        </p:spPr>
        <p:txBody>
          <a:bodyPr/>
          <a:lstStyle>
            <a:lvl1pPr>
              <a:defRPr/>
            </a:lvl1pPr>
          </a:lstStyle>
          <a:p>
            <a:fld id="{75DCE984-392A-4642-BDCF-1986E0CD2D48}" type="slidenum">
              <a:rPr lang="en-US" altLang="en-US"/>
              <a:pPr/>
              <a:t>‹#›</a:t>
            </a:fld>
            <a:endParaRPr lang="en-US" altLang="en-US" sz="1000">
              <a:latin typeface="Times New Roman" panose="02020603050405020304" pitchFamily="18" charset="0"/>
            </a:endParaRPr>
          </a:p>
        </p:txBody>
      </p:sp>
      <p:sp>
        <p:nvSpPr>
          <p:cNvPr id="8" name="Date Placeholder 7">
            <a:extLst>
              <a:ext uri="{FF2B5EF4-FFF2-40B4-BE49-F238E27FC236}">
                <a16:creationId xmlns:a16="http://schemas.microsoft.com/office/drawing/2014/main" xmlns="" id="{8BA4D58D-D4EC-4C55-8481-E90DB0B6E447}"/>
              </a:ext>
            </a:extLst>
          </p:cNvPr>
          <p:cNvSpPr>
            <a:spLocks noGrp="1"/>
          </p:cNvSpPr>
          <p:nvPr>
            <p:ph type="dt" sz="half" idx="12"/>
          </p:nvPr>
        </p:nvSpPr>
        <p:spPr>
          <a:xfrm>
            <a:off x="6781800" y="6362700"/>
            <a:ext cx="762000" cy="190500"/>
          </a:xfrm>
        </p:spPr>
        <p:txBody>
          <a:bodyPr/>
          <a:lstStyle>
            <a:lvl1pPr>
              <a:defRPr/>
            </a:lvl1pPr>
          </a:lstStyle>
          <a:p>
            <a:fld id="{A62837BD-813E-4497-BB96-34822149ABFC}"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2449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80EF2BF-AA60-4907-91C7-54AD2E8D280F}"/>
              </a:ext>
            </a:extLst>
          </p:cNvPr>
          <p:cNvSpPr>
            <a:spLocks noGrp="1"/>
          </p:cNvSpPr>
          <p:nvPr>
            <p:ph/>
          </p:nvPr>
        </p:nvSpPr>
        <p:spPr>
          <a:xfrm>
            <a:off x="685800" y="241300"/>
            <a:ext cx="7772400" cy="570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xmlns="" id="{49C1C859-C0FB-4BF3-92F7-432EB53552E1}"/>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BBDD9776-32B3-409C-BAF8-232EBAB1D652}"/>
              </a:ext>
            </a:extLst>
          </p:cNvPr>
          <p:cNvSpPr>
            <a:spLocks noGrp="1"/>
          </p:cNvSpPr>
          <p:nvPr>
            <p:ph type="sldNum" sz="quarter" idx="11"/>
          </p:nvPr>
        </p:nvSpPr>
        <p:spPr>
          <a:xfrm>
            <a:off x="8794750" y="6362700"/>
            <a:ext cx="349250" cy="184150"/>
          </a:xfrm>
        </p:spPr>
        <p:txBody>
          <a:bodyPr/>
          <a:lstStyle>
            <a:lvl1pPr>
              <a:defRPr/>
            </a:lvl1pPr>
          </a:lstStyle>
          <a:p>
            <a:fld id="{FD54DA60-024B-45EE-9389-EBFF4F29A2BD}" type="slidenum">
              <a:rPr lang="en-US" altLang="en-US"/>
              <a:pPr/>
              <a:t>‹#›</a:t>
            </a:fld>
            <a:endParaRPr lang="en-US" altLang="en-US" sz="1000">
              <a:latin typeface="Times New Roman" panose="02020603050405020304" pitchFamily="18" charset="0"/>
            </a:endParaRPr>
          </a:p>
        </p:txBody>
      </p:sp>
      <p:sp>
        <p:nvSpPr>
          <p:cNvPr id="5" name="Date Placeholder 4">
            <a:extLst>
              <a:ext uri="{FF2B5EF4-FFF2-40B4-BE49-F238E27FC236}">
                <a16:creationId xmlns:a16="http://schemas.microsoft.com/office/drawing/2014/main" xmlns="" id="{771C7D98-7629-424B-8048-7C2BF82E8C3D}"/>
              </a:ext>
            </a:extLst>
          </p:cNvPr>
          <p:cNvSpPr>
            <a:spLocks noGrp="1"/>
          </p:cNvSpPr>
          <p:nvPr>
            <p:ph type="dt" sz="half" idx="12"/>
          </p:nvPr>
        </p:nvSpPr>
        <p:spPr>
          <a:xfrm>
            <a:off x="6781800" y="6362700"/>
            <a:ext cx="762000" cy="190500"/>
          </a:xfrm>
        </p:spPr>
        <p:txBody>
          <a:bodyPr/>
          <a:lstStyle>
            <a:lvl1pPr>
              <a:defRPr/>
            </a:lvl1pPr>
          </a:lstStyle>
          <a:p>
            <a:fld id="{3BF011E4-ACB5-4C9B-947A-BD87D9585AA1}"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5028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4A1C8C-BBF3-46D3-BA9C-427EF7071F8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2640543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2190C-7D2A-4542-8B4D-BE6960E734B7}"/>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8EE1C6-3BCE-4930-BC6C-C769EB3393DA}"/>
              </a:ext>
            </a:extLst>
          </p:cNvPr>
          <p:cNvSpPr>
            <a:spLocks noGrp="1"/>
          </p:cNvSpPr>
          <p:nvPr>
            <p:ph sz="quarter" idx="1"/>
          </p:nvPr>
        </p:nvSpPr>
        <p:spPr>
          <a:xfrm>
            <a:off x="6858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C0E16D7-43B4-4228-800E-B1C9D814D171}"/>
              </a:ext>
            </a:extLst>
          </p:cNvPr>
          <p:cNvSpPr>
            <a:spLocks noGrp="1"/>
          </p:cNvSpPr>
          <p:nvPr>
            <p:ph sz="quarter" idx="2"/>
          </p:nvPr>
        </p:nvSpPr>
        <p:spPr>
          <a:xfrm>
            <a:off x="6858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31B84E1-0E10-426D-88BA-9FB4667A82C9}"/>
              </a:ext>
            </a:extLst>
          </p:cNvPr>
          <p:cNvSpPr>
            <a:spLocks noGrp="1"/>
          </p:cNvSpPr>
          <p:nvPr>
            <p:ph type="body" sz="half" idx="3"/>
          </p:nvPr>
        </p:nvSpPr>
        <p:spPr>
          <a:xfrm>
            <a:off x="46482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F336F02F-B1BD-4211-B0FF-021B250AED46}"/>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660344DD-FB6E-46E4-9CAF-3AB11C30C5C4}"/>
              </a:ext>
            </a:extLst>
          </p:cNvPr>
          <p:cNvSpPr>
            <a:spLocks noGrp="1"/>
          </p:cNvSpPr>
          <p:nvPr>
            <p:ph type="sldNum" sz="quarter" idx="11"/>
          </p:nvPr>
        </p:nvSpPr>
        <p:spPr>
          <a:xfrm>
            <a:off x="8794750" y="6362700"/>
            <a:ext cx="349250" cy="184150"/>
          </a:xfrm>
        </p:spPr>
        <p:txBody>
          <a:bodyPr/>
          <a:lstStyle>
            <a:lvl1pPr>
              <a:defRPr/>
            </a:lvl1pPr>
          </a:lstStyle>
          <a:p>
            <a:fld id="{E6ADD6BE-AEFA-4257-8AA0-338D2F28F88F}" type="slidenum">
              <a:rPr lang="en-US" altLang="en-US"/>
              <a:pPr/>
              <a:t>‹#›</a:t>
            </a:fld>
            <a:endParaRPr lang="en-US" altLang="en-US" sz="1000">
              <a:latin typeface="Times New Roman" panose="02020603050405020304" pitchFamily="18" charset="0"/>
            </a:endParaRPr>
          </a:p>
        </p:txBody>
      </p:sp>
      <p:sp>
        <p:nvSpPr>
          <p:cNvPr id="8" name="Date Placeholder 7">
            <a:extLst>
              <a:ext uri="{FF2B5EF4-FFF2-40B4-BE49-F238E27FC236}">
                <a16:creationId xmlns:a16="http://schemas.microsoft.com/office/drawing/2014/main" xmlns="" id="{A5D29499-4FBA-413D-BAB2-B898030AD733}"/>
              </a:ext>
            </a:extLst>
          </p:cNvPr>
          <p:cNvSpPr>
            <a:spLocks noGrp="1"/>
          </p:cNvSpPr>
          <p:nvPr>
            <p:ph type="dt" sz="half" idx="12"/>
          </p:nvPr>
        </p:nvSpPr>
        <p:spPr>
          <a:xfrm>
            <a:off x="6781800" y="6362700"/>
            <a:ext cx="762000" cy="190500"/>
          </a:xfrm>
        </p:spPr>
        <p:txBody>
          <a:bodyPr/>
          <a:lstStyle>
            <a:lvl1pPr>
              <a:defRPr/>
            </a:lvl1pPr>
          </a:lstStyle>
          <a:p>
            <a:fld id="{065D0328-ECB3-4E51-BCE8-5D07424266CA}"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75149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969DD-4618-4272-ADD3-96E93CD302A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7ACFBD3-235A-4192-BB5D-DF01CEFEA16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xmlns="" id="{32EEBF45-EA8A-438F-8FB4-F31D990A75C4}"/>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C9D85F84-F6FF-417C-9645-4FAF40F86560}"/>
              </a:ext>
            </a:extLst>
          </p:cNvPr>
          <p:cNvSpPr>
            <a:spLocks noGrp="1"/>
          </p:cNvSpPr>
          <p:nvPr>
            <p:ph type="sldNum" sz="quarter" idx="11"/>
          </p:nvPr>
        </p:nvSpPr>
        <p:spPr/>
        <p:txBody>
          <a:bodyPr/>
          <a:lstStyle>
            <a:lvl1pPr>
              <a:defRPr/>
            </a:lvl1pPr>
          </a:lstStyle>
          <a:p>
            <a:fld id="{CC99C512-90A1-4193-9B4B-EE1B6752A1E2}"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CDA763A9-43B6-45F4-AFC4-9F059CB1A4E1}"/>
              </a:ext>
            </a:extLst>
          </p:cNvPr>
          <p:cNvSpPr>
            <a:spLocks noGrp="1"/>
          </p:cNvSpPr>
          <p:nvPr>
            <p:ph type="dt" sz="half" idx="12"/>
          </p:nvPr>
        </p:nvSpPr>
        <p:spPr/>
        <p:txBody>
          <a:bodyPr/>
          <a:lstStyle>
            <a:lvl1pPr>
              <a:defRPr/>
            </a:lvl1pPr>
          </a:lstStyle>
          <a:p>
            <a:fld id="{8CB56249-4397-4BD2-822B-629DE45D702C}"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33176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554C4-D00B-426D-A75D-72FF9C69B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28E123-3A4F-403B-8059-CCF0E0858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xmlns="" id="{91903BD2-55C4-4F46-BC4E-B08C36F9B141}"/>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33F712B4-C0ED-47D6-9CAB-0A1EF82C2253}"/>
              </a:ext>
            </a:extLst>
          </p:cNvPr>
          <p:cNvSpPr>
            <a:spLocks noGrp="1"/>
          </p:cNvSpPr>
          <p:nvPr>
            <p:ph type="sldNum" sz="quarter" idx="11"/>
          </p:nvPr>
        </p:nvSpPr>
        <p:spPr/>
        <p:txBody>
          <a:bodyPr/>
          <a:lstStyle>
            <a:lvl1pPr>
              <a:defRPr/>
            </a:lvl1pPr>
          </a:lstStyle>
          <a:p>
            <a:fld id="{DFB8EEA2-85CA-4AF1-82D1-4D7EDCF96764}"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8222D55E-D4D6-438E-96D4-BE7A96F7867C}"/>
              </a:ext>
            </a:extLst>
          </p:cNvPr>
          <p:cNvSpPr>
            <a:spLocks noGrp="1"/>
          </p:cNvSpPr>
          <p:nvPr>
            <p:ph type="dt" sz="half" idx="12"/>
          </p:nvPr>
        </p:nvSpPr>
        <p:spPr/>
        <p:txBody>
          <a:bodyPr/>
          <a:lstStyle>
            <a:lvl1pPr>
              <a:defRPr/>
            </a:lvl1pPr>
          </a:lstStyle>
          <a:p>
            <a:fld id="{B7175E22-A98F-4658-8D20-C91D7B76C63F}"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62824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20C7F-1CF8-4D8E-8E53-6EE2FBEB3E2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9C5570B-B943-43D1-8E51-3D161BFC249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xmlns="" id="{9D768045-C918-4E1B-BB9B-1FFC1B4293D0}"/>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640061B8-B164-4978-8B4B-42CCA8C0D1F9}"/>
              </a:ext>
            </a:extLst>
          </p:cNvPr>
          <p:cNvSpPr>
            <a:spLocks noGrp="1"/>
          </p:cNvSpPr>
          <p:nvPr>
            <p:ph type="sldNum" sz="quarter" idx="11"/>
          </p:nvPr>
        </p:nvSpPr>
        <p:spPr/>
        <p:txBody>
          <a:bodyPr/>
          <a:lstStyle>
            <a:lvl1pPr>
              <a:defRPr/>
            </a:lvl1pPr>
          </a:lstStyle>
          <a:p>
            <a:fld id="{37818B83-CE74-4073-B5C3-A236F5F0D794}"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8DFB207A-A55C-461B-ACA2-930D587537FC}"/>
              </a:ext>
            </a:extLst>
          </p:cNvPr>
          <p:cNvSpPr>
            <a:spLocks noGrp="1"/>
          </p:cNvSpPr>
          <p:nvPr>
            <p:ph type="dt" sz="half" idx="12"/>
          </p:nvPr>
        </p:nvSpPr>
        <p:spPr/>
        <p:txBody>
          <a:bodyPr/>
          <a:lstStyle>
            <a:lvl1pPr>
              <a:defRPr/>
            </a:lvl1pPr>
          </a:lstStyle>
          <a:p>
            <a:fld id="{12EB1B94-F084-40E1-807B-C547B9AE9D36}"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83764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B0995B-710A-4589-9597-E3E476D3AB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BBB7CC-FD0D-496C-9048-75B2A892DCD8}"/>
              </a:ext>
            </a:extLst>
          </p:cNvPr>
          <p:cNvSpPr>
            <a:spLocks noGrp="1"/>
          </p:cNvSpPr>
          <p:nvPr>
            <p:ph sz="half" idx="1"/>
          </p:nvPr>
        </p:nvSpPr>
        <p:spPr>
          <a:xfrm>
            <a:off x="6858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F052796-3DB1-41F2-AB64-EC46BD853C03}"/>
              </a:ext>
            </a:extLst>
          </p:cNvPr>
          <p:cNvSpPr>
            <a:spLocks noGrp="1"/>
          </p:cNvSpPr>
          <p:nvPr>
            <p:ph sz="half" idx="2"/>
          </p:nvPr>
        </p:nvSpPr>
        <p:spPr>
          <a:xfrm>
            <a:off x="46482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C5543AE9-C4F9-4EB1-AD1B-398450DFAC37}"/>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CAB80A80-B572-45CC-896F-C6F4237AD377}"/>
              </a:ext>
            </a:extLst>
          </p:cNvPr>
          <p:cNvSpPr>
            <a:spLocks noGrp="1"/>
          </p:cNvSpPr>
          <p:nvPr>
            <p:ph type="sldNum" sz="quarter" idx="11"/>
          </p:nvPr>
        </p:nvSpPr>
        <p:spPr/>
        <p:txBody>
          <a:bodyPr/>
          <a:lstStyle>
            <a:lvl1pPr>
              <a:defRPr/>
            </a:lvl1pPr>
          </a:lstStyle>
          <a:p>
            <a:fld id="{FFBF947B-3D60-467E-B3E3-355D79C66FFD}"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02B08F6E-3991-4705-83D6-46351761D806}"/>
              </a:ext>
            </a:extLst>
          </p:cNvPr>
          <p:cNvSpPr>
            <a:spLocks noGrp="1"/>
          </p:cNvSpPr>
          <p:nvPr>
            <p:ph type="dt" sz="half" idx="12"/>
          </p:nvPr>
        </p:nvSpPr>
        <p:spPr/>
        <p:txBody>
          <a:bodyPr/>
          <a:lstStyle>
            <a:lvl1pPr>
              <a:defRPr/>
            </a:lvl1pPr>
          </a:lstStyle>
          <a:p>
            <a:fld id="{14612278-F9BA-403F-8BE5-7617E8116A0C}"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90433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340CD-B6F8-468C-AD92-99350037605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443FC7B-CC93-4090-AD8C-58E3E6CCE2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16C7A1D-98FD-4A73-A1A2-8A428EE9F5F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88A6A3-8538-4F43-84A4-50B55BF6B54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B254644-695E-4338-AF5F-3C7CF4461D7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xmlns="" id="{5A1F4898-0A43-48BD-9B89-8814DBF21412}"/>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xmlns="" id="{6770A292-E0F9-4A71-A94D-B9A59BFCB05D}"/>
              </a:ext>
            </a:extLst>
          </p:cNvPr>
          <p:cNvSpPr>
            <a:spLocks noGrp="1"/>
          </p:cNvSpPr>
          <p:nvPr>
            <p:ph type="sldNum" sz="quarter" idx="11"/>
          </p:nvPr>
        </p:nvSpPr>
        <p:spPr/>
        <p:txBody>
          <a:bodyPr/>
          <a:lstStyle>
            <a:lvl1pPr>
              <a:defRPr/>
            </a:lvl1pPr>
          </a:lstStyle>
          <a:p>
            <a:fld id="{26CFA754-ED79-46F0-9964-DC6507A9538D}" type="slidenum">
              <a:rPr lang="en-US" altLang="en-US"/>
              <a:pPr/>
              <a:t>‹#›</a:t>
            </a:fld>
            <a:endParaRPr lang="en-US" altLang="en-US" sz="1000">
              <a:latin typeface="Times New Roman" panose="02020603050405020304" pitchFamily="18" charset="0"/>
            </a:endParaRPr>
          </a:p>
        </p:txBody>
      </p:sp>
      <p:sp>
        <p:nvSpPr>
          <p:cNvPr id="9" name="Date Placeholder 8">
            <a:extLst>
              <a:ext uri="{FF2B5EF4-FFF2-40B4-BE49-F238E27FC236}">
                <a16:creationId xmlns:a16="http://schemas.microsoft.com/office/drawing/2014/main" xmlns="" id="{AC90A480-8324-4F3E-81A1-A3F4E5EFA326}"/>
              </a:ext>
            </a:extLst>
          </p:cNvPr>
          <p:cNvSpPr>
            <a:spLocks noGrp="1"/>
          </p:cNvSpPr>
          <p:nvPr>
            <p:ph type="dt" sz="half" idx="12"/>
          </p:nvPr>
        </p:nvSpPr>
        <p:spPr/>
        <p:txBody>
          <a:bodyPr/>
          <a:lstStyle>
            <a:lvl1pPr>
              <a:defRPr/>
            </a:lvl1pPr>
          </a:lstStyle>
          <a:p>
            <a:fld id="{A746EE53-17A2-48E7-934C-BBA1BCDA11EE}"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71573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5B5D7-04E0-41C4-8478-026D46B195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9F91A469-5A9A-4F24-AE7A-22D7A51A37E9}"/>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6016CA22-4ABE-4616-8F1E-256864CBEA92}"/>
              </a:ext>
            </a:extLst>
          </p:cNvPr>
          <p:cNvSpPr>
            <a:spLocks noGrp="1"/>
          </p:cNvSpPr>
          <p:nvPr>
            <p:ph type="sldNum" sz="quarter" idx="11"/>
          </p:nvPr>
        </p:nvSpPr>
        <p:spPr/>
        <p:txBody>
          <a:bodyPr/>
          <a:lstStyle>
            <a:lvl1pPr>
              <a:defRPr/>
            </a:lvl1pPr>
          </a:lstStyle>
          <a:p>
            <a:fld id="{0E0CAD95-378B-4D64-92D9-F8C53CAB7D85}" type="slidenum">
              <a:rPr lang="en-US" altLang="en-US"/>
              <a:pPr/>
              <a:t>‹#›</a:t>
            </a:fld>
            <a:endParaRPr lang="en-US" altLang="en-US" sz="1000">
              <a:latin typeface="Times New Roman" panose="02020603050405020304" pitchFamily="18" charset="0"/>
            </a:endParaRPr>
          </a:p>
        </p:txBody>
      </p:sp>
      <p:sp>
        <p:nvSpPr>
          <p:cNvPr id="5" name="Date Placeholder 4">
            <a:extLst>
              <a:ext uri="{FF2B5EF4-FFF2-40B4-BE49-F238E27FC236}">
                <a16:creationId xmlns:a16="http://schemas.microsoft.com/office/drawing/2014/main" xmlns="" id="{215237F0-1AE5-4BF8-B0D5-C5F395700436}"/>
              </a:ext>
            </a:extLst>
          </p:cNvPr>
          <p:cNvSpPr>
            <a:spLocks noGrp="1"/>
          </p:cNvSpPr>
          <p:nvPr>
            <p:ph type="dt" sz="half" idx="12"/>
          </p:nvPr>
        </p:nvSpPr>
        <p:spPr/>
        <p:txBody>
          <a:bodyPr/>
          <a:lstStyle>
            <a:lvl1pPr>
              <a:defRPr/>
            </a:lvl1pPr>
          </a:lstStyle>
          <a:p>
            <a:fld id="{F5878091-5879-436A-8556-8484D4933CFB}"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36443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BD7EB842-BFB2-4612-81FA-4A42765A94BF}"/>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xmlns="" id="{D6EBEEE8-B3F6-42B8-98D9-CB7D973389A7}"/>
              </a:ext>
            </a:extLst>
          </p:cNvPr>
          <p:cNvSpPr>
            <a:spLocks noGrp="1"/>
          </p:cNvSpPr>
          <p:nvPr>
            <p:ph type="sldNum" sz="quarter" idx="11"/>
          </p:nvPr>
        </p:nvSpPr>
        <p:spPr/>
        <p:txBody>
          <a:bodyPr/>
          <a:lstStyle>
            <a:lvl1pPr>
              <a:defRPr/>
            </a:lvl1pPr>
          </a:lstStyle>
          <a:p>
            <a:fld id="{751B25F1-DDDA-43C2-99F8-C4E749A28393}" type="slidenum">
              <a:rPr lang="en-US" altLang="en-US"/>
              <a:pPr/>
              <a:t>‹#›</a:t>
            </a:fld>
            <a:endParaRPr lang="en-US" altLang="en-US" sz="1000">
              <a:latin typeface="Times New Roman" panose="02020603050405020304" pitchFamily="18" charset="0"/>
            </a:endParaRPr>
          </a:p>
        </p:txBody>
      </p:sp>
      <p:sp>
        <p:nvSpPr>
          <p:cNvPr id="4" name="Date Placeholder 3">
            <a:extLst>
              <a:ext uri="{FF2B5EF4-FFF2-40B4-BE49-F238E27FC236}">
                <a16:creationId xmlns:a16="http://schemas.microsoft.com/office/drawing/2014/main" xmlns="" id="{3CEB76EF-AA99-4780-8953-64D40A3ED986}"/>
              </a:ext>
            </a:extLst>
          </p:cNvPr>
          <p:cNvSpPr>
            <a:spLocks noGrp="1"/>
          </p:cNvSpPr>
          <p:nvPr>
            <p:ph type="dt" sz="half" idx="12"/>
          </p:nvPr>
        </p:nvSpPr>
        <p:spPr/>
        <p:txBody>
          <a:bodyPr/>
          <a:lstStyle>
            <a:lvl1pPr>
              <a:defRPr/>
            </a:lvl1pPr>
          </a:lstStyle>
          <a:p>
            <a:fld id="{597381DD-8685-41E1-AE9E-189F0FACE70D}"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47334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CFD98-51BE-488A-B3EB-93BDD50F370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7CD578-3F56-49AC-8CC9-23F25B73411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64B018B-755E-4D7B-9E9B-B19C3FD5A1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xmlns="" id="{3E9C1DE4-6705-41DF-B542-CD369D2C0750}"/>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5BE5957A-93CA-4B68-A603-C379BC404681}"/>
              </a:ext>
            </a:extLst>
          </p:cNvPr>
          <p:cNvSpPr>
            <a:spLocks noGrp="1"/>
          </p:cNvSpPr>
          <p:nvPr>
            <p:ph type="sldNum" sz="quarter" idx="11"/>
          </p:nvPr>
        </p:nvSpPr>
        <p:spPr/>
        <p:txBody>
          <a:bodyPr/>
          <a:lstStyle>
            <a:lvl1pPr>
              <a:defRPr/>
            </a:lvl1pPr>
          </a:lstStyle>
          <a:p>
            <a:fld id="{47C5A0C8-5405-49A2-BED9-9F1F674D8F92}"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65DA3C09-2F9A-406D-83F0-87E55D82FC94}"/>
              </a:ext>
            </a:extLst>
          </p:cNvPr>
          <p:cNvSpPr>
            <a:spLocks noGrp="1"/>
          </p:cNvSpPr>
          <p:nvPr>
            <p:ph type="dt" sz="half" idx="12"/>
          </p:nvPr>
        </p:nvSpPr>
        <p:spPr/>
        <p:txBody>
          <a:bodyPr/>
          <a:lstStyle>
            <a:lvl1pPr>
              <a:defRPr/>
            </a:lvl1pPr>
          </a:lstStyle>
          <a:p>
            <a:fld id="{0849444B-C232-4F15-B4FB-5C78ACBA9F3A}"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17070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FCDF4-3A14-4173-A8CD-561E20D3D3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8839781-B44E-485B-9816-E8E6DB9EE34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A2A559D-E621-4C25-AD75-FE623E52A2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xmlns="" id="{371463F1-FCE8-48A6-AEDE-63A907B0864F}"/>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35451944-4069-4292-A27B-5D8A8D6DC116}"/>
              </a:ext>
            </a:extLst>
          </p:cNvPr>
          <p:cNvSpPr>
            <a:spLocks noGrp="1"/>
          </p:cNvSpPr>
          <p:nvPr>
            <p:ph type="sldNum" sz="quarter" idx="11"/>
          </p:nvPr>
        </p:nvSpPr>
        <p:spPr/>
        <p:txBody>
          <a:bodyPr/>
          <a:lstStyle>
            <a:lvl1pPr>
              <a:defRPr/>
            </a:lvl1pPr>
          </a:lstStyle>
          <a:p>
            <a:fld id="{B4390BD4-4E62-41BE-8C20-6FE46253BE64}"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800FE3F2-1152-446F-BFD8-B53B78F1ECD4}"/>
              </a:ext>
            </a:extLst>
          </p:cNvPr>
          <p:cNvSpPr>
            <a:spLocks noGrp="1"/>
          </p:cNvSpPr>
          <p:nvPr>
            <p:ph type="dt" sz="half" idx="12"/>
          </p:nvPr>
        </p:nvSpPr>
        <p:spPr/>
        <p:txBody>
          <a:bodyPr/>
          <a:lstStyle>
            <a:lvl1pPr>
              <a:defRPr/>
            </a:lvl1pPr>
          </a:lstStyle>
          <a:p>
            <a:fld id="{FC244C4D-77F3-44D7-BD57-40983DA8DC95}"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4035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4A1C8C-BBF3-46D3-BA9C-427EF7071F8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2669568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706EF-9CC0-4E2D-85B0-53F25B705C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DE4A40-6522-4311-BB64-D11616467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xmlns="" id="{570E297E-BD1A-4481-9785-B445DCF98420}"/>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9528B364-8A2E-45B3-81C5-EDD5E00C7ABD}"/>
              </a:ext>
            </a:extLst>
          </p:cNvPr>
          <p:cNvSpPr>
            <a:spLocks noGrp="1"/>
          </p:cNvSpPr>
          <p:nvPr>
            <p:ph type="sldNum" sz="quarter" idx="11"/>
          </p:nvPr>
        </p:nvSpPr>
        <p:spPr/>
        <p:txBody>
          <a:bodyPr/>
          <a:lstStyle>
            <a:lvl1pPr>
              <a:defRPr/>
            </a:lvl1pPr>
          </a:lstStyle>
          <a:p>
            <a:fld id="{CCC7EC52-A5FC-4D32-9520-B4B69B3DFD29}"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1BA7C475-2601-4847-89A6-43BD285688A5}"/>
              </a:ext>
            </a:extLst>
          </p:cNvPr>
          <p:cNvSpPr>
            <a:spLocks noGrp="1"/>
          </p:cNvSpPr>
          <p:nvPr>
            <p:ph type="dt" sz="half" idx="12"/>
          </p:nvPr>
        </p:nvSpPr>
        <p:spPr/>
        <p:txBody>
          <a:bodyPr/>
          <a:lstStyle>
            <a:lvl1pPr>
              <a:defRPr/>
            </a:lvl1pPr>
          </a:lstStyle>
          <a:p>
            <a:fld id="{86B0B7A3-F2F5-47CD-B732-6EAD73BA1A87}"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35655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027C89-2E35-4EEC-83A5-5D779554C52E}"/>
              </a:ext>
            </a:extLst>
          </p:cNvPr>
          <p:cNvSpPr>
            <a:spLocks noGrp="1"/>
          </p:cNvSpPr>
          <p:nvPr>
            <p:ph type="title" orient="vert"/>
          </p:nvPr>
        </p:nvSpPr>
        <p:spPr>
          <a:xfrm>
            <a:off x="6515100" y="241300"/>
            <a:ext cx="1943100" cy="57023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523F177-98EB-4063-91BF-936ADD3F31D9}"/>
              </a:ext>
            </a:extLst>
          </p:cNvPr>
          <p:cNvSpPr>
            <a:spLocks noGrp="1"/>
          </p:cNvSpPr>
          <p:nvPr>
            <p:ph type="body" orient="vert" idx="1"/>
          </p:nvPr>
        </p:nvSpPr>
        <p:spPr>
          <a:xfrm>
            <a:off x="685800" y="241300"/>
            <a:ext cx="5676900" cy="570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xmlns="" id="{C80933A6-A61C-41E9-B6CF-9790CA4AC9CF}"/>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E64BC6B2-8B82-4535-AA7F-9662D5E84A43}"/>
              </a:ext>
            </a:extLst>
          </p:cNvPr>
          <p:cNvSpPr>
            <a:spLocks noGrp="1"/>
          </p:cNvSpPr>
          <p:nvPr>
            <p:ph type="sldNum" sz="quarter" idx="11"/>
          </p:nvPr>
        </p:nvSpPr>
        <p:spPr/>
        <p:txBody>
          <a:bodyPr/>
          <a:lstStyle>
            <a:lvl1pPr>
              <a:defRPr/>
            </a:lvl1pPr>
          </a:lstStyle>
          <a:p>
            <a:fld id="{37F95D68-AB51-498E-B1DF-80019C999016}" type="slidenum">
              <a:rPr lang="en-US" altLang="en-US"/>
              <a:pPr/>
              <a:t>‹#›</a:t>
            </a:fld>
            <a:endParaRPr lang="en-US" altLang="en-US" sz="1000">
              <a:latin typeface="Times New Roman" panose="02020603050405020304" pitchFamily="18" charset="0"/>
            </a:endParaRPr>
          </a:p>
        </p:txBody>
      </p:sp>
      <p:sp>
        <p:nvSpPr>
          <p:cNvPr id="6" name="Date Placeholder 5">
            <a:extLst>
              <a:ext uri="{FF2B5EF4-FFF2-40B4-BE49-F238E27FC236}">
                <a16:creationId xmlns:a16="http://schemas.microsoft.com/office/drawing/2014/main" xmlns="" id="{D9CD0E64-3CAF-431C-BBCF-58CFB289BEA1}"/>
              </a:ext>
            </a:extLst>
          </p:cNvPr>
          <p:cNvSpPr>
            <a:spLocks noGrp="1"/>
          </p:cNvSpPr>
          <p:nvPr>
            <p:ph type="dt" sz="half" idx="12"/>
          </p:nvPr>
        </p:nvSpPr>
        <p:spPr/>
        <p:txBody>
          <a:bodyPr/>
          <a:lstStyle>
            <a:lvl1pPr>
              <a:defRPr/>
            </a:lvl1pPr>
          </a:lstStyle>
          <a:p>
            <a:fld id="{56CD0792-53B1-43D8-9D3B-FEF72F07C67C}"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32691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1A227-5E8C-4A45-9FFF-D802B31B0D5C}"/>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50C9BFB-DC9D-4C65-8B06-A1360AD44A0A}"/>
              </a:ext>
            </a:extLst>
          </p:cNvPr>
          <p:cNvSpPr>
            <a:spLocks noGrp="1"/>
          </p:cNvSpPr>
          <p:nvPr>
            <p:ph type="body" sz="half" idx="1"/>
          </p:nvPr>
        </p:nvSpPr>
        <p:spPr>
          <a:xfrm>
            <a:off x="685800" y="1219200"/>
            <a:ext cx="777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5147EBA-C06E-4AFC-B949-02D56DDDDE11}"/>
              </a:ext>
            </a:extLst>
          </p:cNvPr>
          <p:cNvSpPr>
            <a:spLocks noGrp="1"/>
          </p:cNvSpPr>
          <p:nvPr>
            <p:ph sz="half" idx="2"/>
          </p:nvPr>
        </p:nvSpPr>
        <p:spPr>
          <a:xfrm>
            <a:off x="685800" y="3657600"/>
            <a:ext cx="777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FCCDC2EB-FA1E-45F7-8319-7A6EC2BDD3FA}"/>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EE30D3BE-72BC-46D5-A142-2AEC796CA726}"/>
              </a:ext>
            </a:extLst>
          </p:cNvPr>
          <p:cNvSpPr>
            <a:spLocks noGrp="1"/>
          </p:cNvSpPr>
          <p:nvPr>
            <p:ph type="sldNum" sz="quarter" idx="11"/>
          </p:nvPr>
        </p:nvSpPr>
        <p:spPr>
          <a:xfrm>
            <a:off x="8794750" y="6362700"/>
            <a:ext cx="349250" cy="184150"/>
          </a:xfrm>
        </p:spPr>
        <p:txBody>
          <a:bodyPr/>
          <a:lstStyle>
            <a:lvl1pPr>
              <a:defRPr/>
            </a:lvl1pPr>
          </a:lstStyle>
          <a:p>
            <a:fld id="{A1E424EC-4B73-4EDF-B96F-542D65C0817A}"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C165E389-09EE-4EBB-B5A1-1D211C00A9AA}"/>
              </a:ext>
            </a:extLst>
          </p:cNvPr>
          <p:cNvSpPr>
            <a:spLocks noGrp="1"/>
          </p:cNvSpPr>
          <p:nvPr>
            <p:ph type="dt" sz="half" idx="12"/>
          </p:nvPr>
        </p:nvSpPr>
        <p:spPr>
          <a:xfrm>
            <a:off x="6781800" y="6362700"/>
            <a:ext cx="762000" cy="190500"/>
          </a:xfrm>
        </p:spPr>
        <p:txBody>
          <a:bodyPr/>
          <a:lstStyle>
            <a:lvl1pPr>
              <a:defRPr/>
            </a:lvl1pPr>
          </a:lstStyle>
          <a:p>
            <a:fld id="{A69C2085-A847-4551-9E79-86B5C7696E2E}"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24964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15EF1-9A2E-4755-978B-D196ABA2F43F}"/>
              </a:ext>
            </a:extLst>
          </p:cNvPr>
          <p:cNvSpPr>
            <a:spLocks noGrp="1"/>
          </p:cNvSpPr>
          <p:nvPr>
            <p:ph type="title" sz="quarter"/>
          </p:nvPr>
        </p:nvSpPr>
        <p:spPr>
          <a:xfrm>
            <a:off x="685800" y="241300"/>
            <a:ext cx="7772400" cy="749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8BA23A3-AF52-4B63-89D0-8864FBC7C168}"/>
              </a:ext>
            </a:extLst>
          </p:cNvPr>
          <p:cNvSpPr>
            <a:spLocks noGrp="1"/>
          </p:cNvSpPr>
          <p:nvPr>
            <p:ph sz="quarter" idx="1"/>
          </p:nvPr>
        </p:nvSpPr>
        <p:spPr>
          <a:xfrm>
            <a:off x="6858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B075D12-0FD1-44A3-BCA0-773567B7A3C7}"/>
              </a:ext>
            </a:extLst>
          </p:cNvPr>
          <p:cNvSpPr>
            <a:spLocks noGrp="1"/>
          </p:cNvSpPr>
          <p:nvPr>
            <p:ph sz="quarter" idx="2"/>
          </p:nvPr>
        </p:nvSpPr>
        <p:spPr>
          <a:xfrm>
            <a:off x="46482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BC5F5118-5A35-4405-9384-3A3EEC79D9F2}"/>
              </a:ext>
            </a:extLst>
          </p:cNvPr>
          <p:cNvSpPr>
            <a:spLocks noGrp="1"/>
          </p:cNvSpPr>
          <p:nvPr>
            <p:ph sz="quarter" idx="3"/>
          </p:nvPr>
        </p:nvSpPr>
        <p:spPr>
          <a:xfrm>
            <a:off x="6858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59DB4500-F14E-473C-8862-99CFE5C222BA}"/>
              </a:ext>
            </a:extLst>
          </p:cNvPr>
          <p:cNvSpPr>
            <a:spLocks noGrp="1"/>
          </p:cNvSpPr>
          <p:nvPr>
            <p:ph sz="quarter" idx="4"/>
          </p:nvPr>
        </p:nvSpPr>
        <p:spPr>
          <a:xfrm>
            <a:off x="46482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xmlns="" id="{47004E6A-A143-4D27-8B88-935CE7CCEDDE}"/>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xmlns="" id="{07526196-C559-4D4F-B2EF-E5EAB83A0994}"/>
              </a:ext>
            </a:extLst>
          </p:cNvPr>
          <p:cNvSpPr>
            <a:spLocks noGrp="1"/>
          </p:cNvSpPr>
          <p:nvPr>
            <p:ph type="sldNum" sz="quarter" idx="11"/>
          </p:nvPr>
        </p:nvSpPr>
        <p:spPr>
          <a:xfrm>
            <a:off x="8794750" y="6362700"/>
            <a:ext cx="349250" cy="184150"/>
          </a:xfrm>
        </p:spPr>
        <p:txBody>
          <a:bodyPr/>
          <a:lstStyle>
            <a:lvl1pPr>
              <a:defRPr/>
            </a:lvl1pPr>
          </a:lstStyle>
          <a:p>
            <a:fld id="{5B841C89-67F1-41BF-953C-8B16034EC6DD}" type="slidenum">
              <a:rPr lang="en-US" altLang="en-US"/>
              <a:pPr/>
              <a:t>‹#›</a:t>
            </a:fld>
            <a:endParaRPr lang="en-US" altLang="en-US" sz="1000">
              <a:latin typeface="Times New Roman" panose="02020603050405020304" pitchFamily="18" charset="0"/>
            </a:endParaRPr>
          </a:p>
        </p:txBody>
      </p:sp>
      <p:sp>
        <p:nvSpPr>
          <p:cNvPr id="9" name="Date Placeholder 8">
            <a:extLst>
              <a:ext uri="{FF2B5EF4-FFF2-40B4-BE49-F238E27FC236}">
                <a16:creationId xmlns:a16="http://schemas.microsoft.com/office/drawing/2014/main" xmlns="" id="{1D9399BD-3E70-4464-804B-8E78F1F2F60B}"/>
              </a:ext>
            </a:extLst>
          </p:cNvPr>
          <p:cNvSpPr>
            <a:spLocks noGrp="1"/>
          </p:cNvSpPr>
          <p:nvPr>
            <p:ph type="dt" sz="half" idx="12"/>
          </p:nvPr>
        </p:nvSpPr>
        <p:spPr>
          <a:xfrm>
            <a:off x="6781800" y="6362700"/>
            <a:ext cx="762000" cy="190500"/>
          </a:xfrm>
        </p:spPr>
        <p:txBody>
          <a:bodyPr/>
          <a:lstStyle>
            <a:lvl1pPr>
              <a:defRPr/>
            </a:lvl1pPr>
          </a:lstStyle>
          <a:p>
            <a:fld id="{E4515991-02D0-4374-B13A-A3ED67A382AE}"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60864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E704B-5A6D-4EE4-A887-B9599BFF41A2}"/>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163F3E-28FE-47A5-B873-1F64788EA453}"/>
              </a:ext>
            </a:extLst>
          </p:cNvPr>
          <p:cNvSpPr>
            <a:spLocks noGrp="1"/>
          </p:cNvSpPr>
          <p:nvPr>
            <p:ph sz="quarter" idx="1"/>
          </p:nvPr>
        </p:nvSpPr>
        <p:spPr>
          <a:xfrm>
            <a:off x="6858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4CDD16-888D-4B43-9AE3-22025625B447}"/>
              </a:ext>
            </a:extLst>
          </p:cNvPr>
          <p:cNvSpPr>
            <a:spLocks noGrp="1"/>
          </p:cNvSpPr>
          <p:nvPr>
            <p:ph sz="quarter" idx="2"/>
          </p:nvPr>
        </p:nvSpPr>
        <p:spPr>
          <a:xfrm>
            <a:off x="46482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D0A5089-9B7A-4B3B-8C13-3169925015FA}"/>
              </a:ext>
            </a:extLst>
          </p:cNvPr>
          <p:cNvSpPr>
            <a:spLocks noGrp="1"/>
          </p:cNvSpPr>
          <p:nvPr>
            <p:ph type="body" sz="half" idx="3"/>
          </p:nvPr>
        </p:nvSpPr>
        <p:spPr>
          <a:xfrm>
            <a:off x="685800" y="3657600"/>
            <a:ext cx="777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A7E7C2E5-F39B-4B51-845B-2C8F2A75659F}"/>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17E4DCF6-BD97-4DCB-8D9D-8E95F6206C3C}"/>
              </a:ext>
            </a:extLst>
          </p:cNvPr>
          <p:cNvSpPr>
            <a:spLocks noGrp="1"/>
          </p:cNvSpPr>
          <p:nvPr>
            <p:ph type="sldNum" sz="quarter" idx="11"/>
          </p:nvPr>
        </p:nvSpPr>
        <p:spPr>
          <a:xfrm>
            <a:off x="8794750" y="6362700"/>
            <a:ext cx="349250" cy="184150"/>
          </a:xfrm>
        </p:spPr>
        <p:txBody>
          <a:bodyPr/>
          <a:lstStyle>
            <a:lvl1pPr>
              <a:defRPr/>
            </a:lvl1pPr>
          </a:lstStyle>
          <a:p>
            <a:fld id="{8B295844-FCBF-4FC7-B5E7-2CCD7138FC06}" type="slidenum">
              <a:rPr lang="en-US" altLang="en-US"/>
              <a:pPr/>
              <a:t>‹#›</a:t>
            </a:fld>
            <a:endParaRPr lang="en-US" altLang="en-US" sz="1000">
              <a:latin typeface="Times New Roman" panose="02020603050405020304" pitchFamily="18" charset="0"/>
            </a:endParaRPr>
          </a:p>
        </p:txBody>
      </p:sp>
      <p:sp>
        <p:nvSpPr>
          <p:cNvPr id="8" name="Date Placeholder 7">
            <a:extLst>
              <a:ext uri="{FF2B5EF4-FFF2-40B4-BE49-F238E27FC236}">
                <a16:creationId xmlns:a16="http://schemas.microsoft.com/office/drawing/2014/main" xmlns="" id="{27DF9E52-04B2-43DC-9756-795BC1DADCF7}"/>
              </a:ext>
            </a:extLst>
          </p:cNvPr>
          <p:cNvSpPr>
            <a:spLocks noGrp="1"/>
          </p:cNvSpPr>
          <p:nvPr>
            <p:ph type="dt" sz="half" idx="12"/>
          </p:nvPr>
        </p:nvSpPr>
        <p:spPr>
          <a:xfrm>
            <a:off x="6781800" y="6362700"/>
            <a:ext cx="762000" cy="190500"/>
          </a:xfrm>
        </p:spPr>
        <p:txBody>
          <a:bodyPr/>
          <a:lstStyle>
            <a:lvl1pPr>
              <a:defRPr/>
            </a:lvl1pPr>
          </a:lstStyle>
          <a:p>
            <a:fld id="{AADB33F7-37B4-43E0-99FD-A1AA4047C862}"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6006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9CF15-A040-4DBD-9D38-19F1271A1EC2}"/>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AB4A11B-C7A5-4B0B-BBEA-8B6B869F798B}"/>
              </a:ext>
            </a:extLst>
          </p:cNvPr>
          <p:cNvSpPr>
            <a:spLocks noGrp="1"/>
          </p:cNvSpPr>
          <p:nvPr>
            <p:ph type="body" sz="half" idx="1"/>
          </p:nvPr>
        </p:nvSpPr>
        <p:spPr>
          <a:xfrm>
            <a:off x="6858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a:extLst>
              <a:ext uri="{FF2B5EF4-FFF2-40B4-BE49-F238E27FC236}">
                <a16:creationId xmlns:a16="http://schemas.microsoft.com/office/drawing/2014/main" xmlns="" id="{3E4B9F7B-D830-42DB-9129-D7B352F1E73D}"/>
              </a:ext>
            </a:extLst>
          </p:cNvPr>
          <p:cNvSpPr>
            <a:spLocks noGrp="1"/>
          </p:cNvSpPr>
          <p:nvPr>
            <p:ph type="media" sz="half" idx="2"/>
          </p:nvPr>
        </p:nvSpPr>
        <p:spPr>
          <a:xfrm>
            <a:off x="4648200" y="1219200"/>
            <a:ext cx="3810000" cy="4724400"/>
          </a:xfrm>
        </p:spPr>
        <p:txBody>
          <a:bodyPr/>
          <a:lstStyle/>
          <a:p>
            <a:endParaRPr lang="en-US"/>
          </a:p>
        </p:txBody>
      </p:sp>
      <p:sp>
        <p:nvSpPr>
          <p:cNvPr id="5" name="Footer Placeholder 4">
            <a:extLst>
              <a:ext uri="{FF2B5EF4-FFF2-40B4-BE49-F238E27FC236}">
                <a16:creationId xmlns:a16="http://schemas.microsoft.com/office/drawing/2014/main" xmlns="" id="{F12CB84A-2255-4C3D-B306-2E8A22C083D5}"/>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D262A905-F342-4992-98F5-CB63AED6A951}"/>
              </a:ext>
            </a:extLst>
          </p:cNvPr>
          <p:cNvSpPr>
            <a:spLocks noGrp="1"/>
          </p:cNvSpPr>
          <p:nvPr>
            <p:ph type="sldNum" sz="quarter" idx="11"/>
          </p:nvPr>
        </p:nvSpPr>
        <p:spPr>
          <a:xfrm>
            <a:off x="8794750" y="6362700"/>
            <a:ext cx="349250" cy="184150"/>
          </a:xfrm>
        </p:spPr>
        <p:txBody>
          <a:bodyPr/>
          <a:lstStyle>
            <a:lvl1pPr>
              <a:defRPr/>
            </a:lvl1pPr>
          </a:lstStyle>
          <a:p>
            <a:fld id="{5CEC0368-EA74-4464-99F8-998FCE126335}" type="slidenum">
              <a:rPr lang="en-US" altLang="en-US"/>
              <a:pPr/>
              <a:t>‹#›</a:t>
            </a:fld>
            <a:endParaRPr lang="en-US" altLang="en-US" sz="1000">
              <a:latin typeface="Times New Roman" panose="02020603050405020304" pitchFamily="18" charset="0"/>
            </a:endParaRPr>
          </a:p>
        </p:txBody>
      </p:sp>
      <p:sp>
        <p:nvSpPr>
          <p:cNvPr id="7" name="Date Placeholder 6">
            <a:extLst>
              <a:ext uri="{FF2B5EF4-FFF2-40B4-BE49-F238E27FC236}">
                <a16:creationId xmlns:a16="http://schemas.microsoft.com/office/drawing/2014/main" xmlns="" id="{47C9D720-97C7-4246-B2D0-344957EA7184}"/>
              </a:ext>
            </a:extLst>
          </p:cNvPr>
          <p:cNvSpPr>
            <a:spLocks noGrp="1"/>
          </p:cNvSpPr>
          <p:nvPr>
            <p:ph type="dt" sz="half" idx="12"/>
          </p:nvPr>
        </p:nvSpPr>
        <p:spPr>
          <a:xfrm>
            <a:off x="6781800" y="6362700"/>
            <a:ext cx="762000" cy="190500"/>
          </a:xfrm>
        </p:spPr>
        <p:txBody>
          <a:bodyPr/>
          <a:lstStyle>
            <a:lvl1pPr>
              <a:defRPr/>
            </a:lvl1pPr>
          </a:lstStyle>
          <a:p>
            <a:fld id="{E6E9A87C-454B-491A-A06F-1AA8C979BC37}"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92195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E59E4-5E60-457B-8773-BA2FA213BD2F}"/>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5A4286-9F9F-4C52-AB58-57CA482C566E}"/>
              </a:ext>
            </a:extLst>
          </p:cNvPr>
          <p:cNvSpPr>
            <a:spLocks noGrp="1"/>
          </p:cNvSpPr>
          <p:nvPr>
            <p:ph sz="half" idx="1"/>
          </p:nvPr>
        </p:nvSpPr>
        <p:spPr>
          <a:xfrm>
            <a:off x="6858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161DF1F-938F-4344-BBBD-F33BBFA9766D}"/>
              </a:ext>
            </a:extLst>
          </p:cNvPr>
          <p:cNvSpPr>
            <a:spLocks noGrp="1"/>
          </p:cNvSpPr>
          <p:nvPr>
            <p:ph sz="quarter" idx="2"/>
          </p:nvPr>
        </p:nvSpPr>
        <p:spPr>
          <a:xfrm>
            <a:off x="46482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4F41B9B7-8AB7-4348-9004-2C6E7815D3FF}"/>
              </a:ext>
            </a:extLst>
          </p:cNvPr>
          <p:cNvSpPr>
            <a:spLocks noGrp="1"/>
          </p:cNvSpPr>
          <p:nvPr>
            <p:ph sz="quarter" idx="3"/>
          </p:nvPr>
        </p:nvSpPr>
        <p:spPr>
          <a:xfrm>
            <a:off x="46482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07AA2709-1DA2-4372-8FF3-F26FB0DDCCA3}"/>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CEC3CAFD-9C70-4BE9-B0E6-904CE30CD1D3}"/>
              </a:ext>
            </a:extLst>
          </p:cNvPr>
          <p:cNvSpPr>
            <a:spLocks noGrp="1"/>
          </p:cNvSpPr>
          <p:nvPr>
            <p:ph type="sldNum" sz="quarter" idx="11"/>
          </p:nvPr>
        </p:nvSpPr>
        <p:spPr>
          <a:xfrm>
            <a:off x="8794750" y="6362700"/>
            <a:ext cx="349250" cy="184150"/>
          </a:xfrm>
        </p:spPr>
        <p:txBody>
          <a:bodyPr/>
          <a:lstStyle>
            <a:lvl1pPr>
              <a:defRPr/>
            </a:lvl1pPr>
          </a:lstStyle>
          <a:p>
            <a:fld id="{7737568D-49FE-4D5E-A41E-9A82716DA5E7}" type="slidenum">
              <a:rPr lang="en-US" altLang="en-US"/>
              <a:pPr/>
              <a:t>‹#›</a:t>
            </a:fld>
            <a:endParaRPr lang="en-US" altLang="en-US" sz="1000">
              <a:latin typeface="Times New Roman" panose="02020603050405020304" pitchFamily="18" charset="0"/>
            </a:endParaRPr>
          </a:p>
        </p:txBody>
      </p:sp>
      <p:sp>
        <p:nvSpPr>
          <p:cNvPr id="8" name="Date Placeholder 7">
            <a:extLst>
              <a:ext uri="{FF2B5EF4-FFF2-40B4-BE49-F238E27FC236}">
                <a16:creationId xmlns:a16="http://schemas.microsoft.com/office/drawing/2014/main" xmlns="" id="{82C62669-459C-4AFB-A4FD-910F298FF918}"/>
              </a:ext>
            </a:extLst>
          </p:cNvPr>
          <p:cNvSpPr>
            <a:spLocks noGrp="1"/>
          </p:cNvSpPr>
          <p:nvPr>
            <p:ph type="dt" sz="half" idx="12"/>
          </p:nvPr>
        </p:nvSpPr>
        <p:spPr>
          <a:xfrm>
            <a:off x="6781800" y="6362700"/>
            <a:ext cx="762000" cy="190500"/>
          </a:xfrm>
        </p:spPr>
        <p:txBody>
          <a:bodyPr/>
          <a:lstStyle>
            <a:lvl1pPr>
              <a:defRPr/>
            </a:lvl1pPr>
          </a:lstStyle>
          <a:p>
            <a:fld id="{62655C74-F525-424A-92A3-DBF68949ECD7}"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98205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AC8B4-6ECF-4DA8-963A-66F9DE86C9F0}"/>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C68CF4E-0A11-4415-803B-06EFC7CC7D74}"/>
              </a:ext>
            </a:extLst>
          </p:cNvPr>
          <p:cNvSpPr>
            <a:spLocks noGrp="1"/>
          </p:cNvSpPr>
          <p:nvPr>
            <p:ph type="body" sz="half" idx="1"/>
          </p:nvPr>
        </p:nvSpPr>
        <p:spPr>
          <a:xfrm>
            <a:off x="6858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1B100AA-1333-4669-AD9A-96581934CC79}"/>
              </a:ext>
            </a:extLst>
          </p:cNvPr>
          <p:cNvSpPr>
            <a:spLocks noGrp="1"/>
          </p:cNvSpPr>
          <p:nvPr>
            <p:ph sz="quarter" idx="2"/>
          </p:nvPr>
        </p:nvSpPr>
        <p:spPr>
          <a:xfrm>
            <a:off x="46482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D1E01FF4-2574-497F-A267-F31898EBB8EC}"/>
              </a:ext>
            </a:extLst>
          </p:cNvPr>
          <p:cNvSpPr>
            <a:spLocks noGrp="1"/>
          </p:cNvSpPr>
          <p:nvPr>
            <p:ph sz="quarter" idx="3"/>
          </p:nvPr>
        </p:nvSpPr>
        <p:spPr>
          <a:xfrm>
            <a:off x="46482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A77538F7-9920-44EF-996D-3886978D7F51}"/>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B2F9BE6B-34E2-4991-82F2-9695DC1EAA81}"/>
              </a:ext>
            </a:extLst>
          </p:cNvPr>
          <p:cNvSpPr>
            <a:spLocks noGrp="1"/>
          </p:cNvSpPr>
          <p:nvPr>
            <p:ph type="sldNum" sz="quarter" idx="11"/>
          </p:nvPr>
        </p:nvSpPr>
        <p:spPr>
          <a:xfrm>
            <a:off x="8794750" y="6362700"/>
            <a:ext cx="349250" cy="184150"/>
          </a:xfrm>
        </p:spPr>
        <p:txBody>
          <a:bodyPr/>
          <a:lstStyle>
            <a:lvl1pPr>
              <a:defRPr/>
            </a:lvl1pPr>
          </a:lstStyle>
          <a:p>
            <a:fld id="{1A262B9F-B9B6-4842-9ADB-D44D3639D3E4}" type="slidenum">
              <a:rPr lang="en-US" altLang="en-US"/>
              <a:pPr/>
              <a:t>‹#›</a:t>
            </a:fld>
            <a:endParaRPr lang="en-US" altLang="en-US" sz="1000">
              <a:latin typeface="Times New Roman" panose="02020603050405020304" pitchFamily="18" charset="0"/>
            </a:endParaRPr>
          </a:p>
        </p:txBody>
      </p:sp>
      <p:sp>
        <p:nvSpPr>
          <p:cNvPr id="8" name="Date Placeholder 7">
            <a:extLst>
              <a:ext uri="{FF2B5EF4-FFF2-40B4-BE49-F238E27FC236}">
                <a16:creationId xmlns:a16="http://schemas.microsoft.com/office/drawing/2014/main" xmlns="" id="{2653A999-928C-41F6-8D74-11CB9B9C8247}"/>
              </a:ext>
            </a:extLst>
          </p:cNvPr>
          <p:cNvSpPr>
            <a:spLocks noGrp="1"/>
          </p:cNvSpPr>
          <p:nvPr>
            <p:ph type="dt" sz="half" idx="12"/>
          </p:nvPr>
        </p:nvSpPr>
        <p:spPr>
          <a:xfrm>
            <a:off x="6781800" y="6362700"/>
            <a:ext cx="762000" cy="190500"/>
          </a:xfrm>
        </p:spPr>
        <p:txBody>
          <a:bodyPr/>
          <a:lstStyle>
            <a:lvl1pPr>
              <a:defRPr/>
            </a:lvl1pPr>
          </a:lstStyle>
          <a:p>
            <a:fld id="{57D605CB-AA8B-4958-9332-7A1D09C54C6C}"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74504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408CD00-0DCE-42E0-82A2-1169125F3EE8}"/>
              </a:ext>
            </a:extLst>
          </p:cNvPr>
          <p:cNvSpPr>
            <a:spLocks noGrp="1"/>
          </p:cNvSpPr>
          <p:nvPr>
            <p:ph/>
          </p:nvPr>
        </p:nvSpPr>
        <p:spPr>
          <a:xfrm>
            <a:off x="685800" y="241300"/>
            <a:ext cx="7772400" cy="570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xmlns="" id="{86247A8C-448C-4B98-8F3B-6008E18C6821}"/>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D80D61B9-0172-4090-9043-3558A72B1B89}"/>
              </a:ext>
            </a:extLst>
          </p:cNvPr>
          <p:cNvSpPr>
            <a:spLocks noGrp="1"/>
          </p:cNvSpPr>
          <p:nvPr>
            <p:ph type="sldNum" sz="quarter" idx="11"/>
          </p:nvPr>
        </p:nvSpPr>
        <p:spPr>
          <a:xfrm>
            <a:off x="8794750" y="6362700"/>
            <a:ext cx="349250" cy="184150"/>
          </a:xfrm>
        </p:spPr>
        <p:txBody>
          <a:bodyPr/>
          <a:lstStyle>
            <a:lvl1pPr>
              <a:defRPr/>
            </a:lvl1pPr>
          </a:lstStyle>
          <a:p>
            <a:fld id="{D8DB0CCB-132D-4D60-815A-5EB8124C5ED4}" type="slidenum">
              <a:rPr lang="en-US" altLang="en-US"/>
              <a:pPr/>
              <a:t>‹#›</a:t>
            </a:fld>
            <a:endParaRPr lang="en-US" altLang="en-US" sz="1000">
              <a:latin typeface="Times New Roman" panose="02020603050405020304" pitchFamily="18" charset="0"/>
            </a:endParaRPr>
          </a:p>
        </p:txBody>
      </p:sp>
      <p:sp>
        <p:nvSpPr>
          <p:cNvPr id="5" name="Date Placeholder 4">
            <a:extLst>
              <a:ext uri="{FF2B5EF4-FFF2-40B4-BE49-F238E27FC236}">
                <a16:creationId xmlns:a16="http://schemas.microsoft.com/office/drawing/2014/main" xmlns="" id="{4056B438-CC63-4915-B209-B12D4EA25327}"/>
              </a:ext>
            </a:extLst>
          </p:cNvPr>
          <p:cNvSpPr>
            <a:spLocks noGrp="1"/>
          </p:cNvSpPr>
          <p:nvPr>
            <p:ph type="dt" sz="half" idx="12"/>
          </p:nvPr>
        </p:nvSpPr>
        <p:spPr>
          <a:xfrm>
            <a:off x="6781800" y="6362700"/>
            <a:ext cx="762000" cy="190500"/>
          </a:xfrm>
        </p:spPr>
        <p:txBody>
          <a:bodyPr/>
          <a:lstStyle>
            <a:lvl1pPr>
              <a:defRPr/>
            </a:lvl1pPr>
          </a:lstStyle>
          <a:p>
            <a:fld id="{67C32568-FF16-4345-BB39-82BF41126853}"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35553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AA61D-773F-4762-8D9B-B99587477278}"/>
              </a:ext>
            </a:extLst>
          </p:cNvPr>
          <p:cNvSpPr>
            <a:spLocks noGrp="1"/>
          </p:cNvSpPr>
          <p:nvPr>
            <p:ph type="title"/>
          </p:nvPr>
        </p:nvSpPr>
        <p:spPr>
          <a:xfrm>
            <a:off x="685800" y="241300"/>
            <a:ext cx="7772400" cy="749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ECF346-BAF2-4CF1-AA56-D5B8A8C02B7C}"/>
              </a:ext>
            </a:extLst>
          </p:cNvPr>
          <p:cNvSpPr>
            <a:spLocks noGrp="1"/>
          </p:cNvSpPr>
          <p:nvPr>
            <p:ph sz="quarter" idx="1"/>
          </p:nvPr>
        </p:nvSpPr>
        <p:spPr>
          <a:xfrm>
            <a:off x="685800" y="1219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9C21676-4045-44F3-A5B8-DD44E0845D4E}"/>
              </a:ext>
            </a:extLst>
          </p:cNvPr>
          <p:cNvSpPr>
            <a:spLocks noGrp="1"/>
          </p:cNvSpPr>
          <p:nvPr>
            <p:ph sz="quarter" idx="2"/>
          </p:nvPr>
        </p:nvSpPr>
        <p:spPr>
          <a:xfrm>
            <a:off x="685800" y="3657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282F2A0-953D-4C08-85F5-99603AE8827E}"/>
              </a:ext>
            </a:extLst>
          </p:cNvPr>
          <p:cNvSpPr>
            <a:spLocks noGrp="1"/>
          </p:cNvSpPr>
          <p:nvPr>
            <p:ph type="body" sz="half" idx="3"/>
          </p:nvPr>
        </p:nvSpPr>
        <p:spPr>
          <a:xfrm>
            <a:off x="4648200" y="1219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49D8FE78-3603-4F4D-BD9D-D7EB408A77AB}"/>
              </a:ext>
            </a:extLst>
          </p:cNvPr>
          <p:cNvSpPr>
            <a:spLocks noGrp="1"/>
          </p:cNvSpPr>
          <p:nvPr>
            <p:ph type="ftr" sz="quarter" idx="10"/>
          </p:nvPr>
        </p:nvSpPr>
        <p:spPr>
          <a:xfrm>
            <a:off x="139700" y="6113463"/>
            <a:ext cx="4895850" cy="258762"/>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A747BCDF-2893-468A-81E4-D7E8A6B8C748}"/>
              </a:ext>
            </a:extLst>
          </p:cNvPr>
          <p:cNvSpPr>
            <a:spLocks noGrp="1"/>
          </p:cNvSpPr>
          <p:nvPr>
            <p:ph type="sldNum" sz="quarter" idx="11"/>
          </p:nvPr>
        </p:nvSpPr>
        <p:spPr>
          <a:xfrm>
            <a:off x="8794750" y="6362700"/>
            <a:ext cx="349250" cy="184150"/>
          </a:xfrm>
        </p:spPr>
        <p:txBody>
          <a:bodyPr/>
          <a:lstStyle>
            <a:lvl1pPr>
              <a:defRPr/>
            </a:lvl1pPr>
          </a:lstStyle>
          <a:p>
            <a:fld id="{6EF7562A-CB13-458E-97DF-DADCFFC6989C}" type="slidenum">
              <a:rPr lang="en-US" altLang="en-US"/>
              <a:pPr/>
              <a:t>‹#›</a:t>
            </a:fld>
            <a:endParaRPr lang="en-US" altLang="en-US" sz="1000">
              <a:latin typeface="Times New Roman" panose="02020603050405020304" pitchFamily="18" charset="0"/>
            </a:endParaRPr>
          </a:p>
        </p:txBody>
      </p:sp>
      <p:sp>
        <p:nvSpPr>
          <p:cNvPr id="8" name="Date Placeholder 7">
            <a:extLst>
              <a:ext uri="{FF2B5EF4-FFF2-40B4-BE49-F238E27FC236}">
                <a16:creationId xmlns:a16="http://schemas.microsoft.com/office/drawing/2014/main" xmlns="" id="{8E35256F-6A88-472E-A0D5-50B49B729D5E}"/>
              </a:ext>
            </a:extLst>
          </p:cNvPr>
          <p:cNvSpPr>
            <a:spLocks noGrp="1"/>
          </p:cNvSpPr>
          <p:nvPr>
            <p:ph type="dt" sz="half" idx="12"/>
          </p:nvPr>
        </p:nvSpPr>
        <p:spPr>
          <a:xfrm>
            <a:off x="6781800" y="6362700"/>
            <a:ext cx="762000" cy="190500"/>
          </a:xfrm>
        </p:spPr>
        <p:txBody>
          <a:bodyPr/>
          <a:lstStyle>
            <a:lvl1pPr>
              <a:defRPr/>
            </a:lvl1pPr>
          </a:lstStyle>
          <a:p>
            <a:fld id="{4C4E5E41-1871-44A4-B7F7-45FA08854FCC}" type="datetime1">
              <a:rPr lang="en-US" altLang="en-US"/>
              <a:pPr/>
              <a:t>7/1/2019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5586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A1C8C-BBF3-46D3-BA9C-427EF7071F80}" type="datetimeFigureOut">
              <a:rPr lang="en-US" smtClean="0"/>
              <a:t>7/1/2019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309907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4A1C8C-BBF3-46D3-BA9C-427EF7071F80}" type="datetimeFigureOut">
              <a:rPr lang="en-US" smtClean="0"/>
              <a:t>7/1/2019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264876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A1C8C-BBF3-46D3-BA9C-427EF7071F80}" type="datetimeFigureOut">
              <a:rPr lang="en-US" smtClean="0"/>
              <a:t>7/1/2019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124723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4A1C8C-BBF3-46D3-BA9C-427EF7071F8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213286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4A1C8C-BBF3-46D3-BA9C-427EF7071F8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986AF-E5A8-4A5B-8D98-794449E33242}" type="slidenum">
              <a:rPr lang="en-US" smtClean="0"/>
              <a:t>‹#›</a:t>
            </a:fld>
            <a:endParaRPr lang="en-US"/>
          </a:p>
        </p:txBody>
      </p:sp>
    </p:spTree>
    <p:extLst>
      <p:ext uri="{BB962C8B-B14F-4D97-AF65-F5344CB8AC3E}">
        <p14:creationId xmlns:p14="http://schemas.microsoft.com/office/powerpoint/2010/main" val="288606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1.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A1C8C-BBF3-46D3-BA9C-427EF7071F80}" type="datetimeFigureOut">
              <a:rPr lang="en-US" smtClean="0"/>
              <a:t>7/1/2019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986AF-E5A8-4A5B-8D98-794449E33242}" type="slidenum">
              <a:rPr lang="en-US" smtClean="0"/>
              <a:t>‹#›</a:t>
            </a:fld>
            <a:endParaRPr lang="en-US"/>
          </a:p>
        </p:txBody>
      </p:sp>
    </p:spTree>
    <p:extLst>
      <p:ext uri="{BB962C8B-B14F-4D97-AF65-F5344CB8AC3E}">
        <p14:creationId xmlns:p14="http://schemas.microsoft.com/office/powerpoint/2010/main" val="17687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9E9F7"/>
            </a:gs>
            <a:gs pos="100000">
              <a:srgbClr val="D9E9F7">
                <a:gamma/>
                <a:tint val="0"/>
                <a:invGamma/>
              </a:srgbClr>
            </a:gs>
          </a:gsLst>
          <a:lin ang="5400000" scaled="1"/>
        </a:gra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xmlns="" id="{DB6F12FE-780F-4864-9186-78AB78921488}"/>
              </a:ext>
            </a:extLst>
          </p:cNvPr>
          <p:cNvSpPr>
            <a:spLocks noGrp="1" noChangeArrowheads="1"/>
          </p:cNvSpPr>
          <p:nvPr>
            <p:ph type="title"/>
          </p:nvPr>
        </p:nvSpPr>
        <p:spPr bwMode="auto">
          <a:xfrm>
            <a:off x="685800" y="241300"/>
            <a:ext cx="7772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xmlns="" id="{246BDC5B-20F4-43AB-AC48-F76A013A2058}"/>
              </a:ext>
            </a:extLst>
          </p:cNvPr>
          <p:cNvSpPr>
            <a:spLocks noGrp="1" noChangeArrowheads="1"/>
          </p:cNvSpPr>
          <p:nvPr>
            <p:ph type="body" idx="1"/>
          </p:nvPr>
        </p:nvSpPr>
        <p:spPr bwMode="auto">
          <a:xfrm>
            <a:off x="685800" y="1219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a:extLst>
              <a:ext uri="{FF2B5EF4-FFF2-40B4-BE49-F238E27FC236}">
                <a16:creationId xmlns:a16="http://schemas.microsoft.com/office/drawing/2014/main" xmlns="" id="{71C029A9-C54C-4900-B17F-2AF35ADC7B72}"/>
              </a:ext>
            </a:extLst>
          </p:cNvPr>
          <p:cNvSpPr>
            <a:spLocks noGrp="1" noChangeArrowheads="1"/>
          </p:cNvSpPr>
          <p:nvPr>
            <p:ph type="ftr" sz="quarter" idx="3"/>
          </p:nvPr>
        </p:nvSpPr>
        <p:spPr bwMode="auto">
          <a:xfrm>
            <a:off x="139700" y="6113463"/>
            <a:ext cx="48958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rgbClr val="3D86AB"/>
                </a:solidFill>
                <a:latin typeface="+mn-lt"/>
              </a:defRPr>
            </a:lvl1pPr>
          </a:lstStyle>
          <a:p>
            <a:endParaRPr lang="en-US" altLang="en-US"/>
          </a:p>
        </p:txBody>
      </p:sp>
      <p:sp>
        <p:nvSpPr>
          <p:cNvPr id="4102" name="Rectangle 6">
            <a:extLst>
              <a:ext uri="{FF2B5EF4-FFF2-40B4-BE49-F238E27FC236}">
                <a16:creationId xmlns:a16="http://schemas.microsoft.com/office/drawing/2014/main" xmlns="" id="{67599586-8944-4669-B4E7-07A0CE895917}"/>
              </a:ext>
            </a:extLst>
          </p:cNvPr>
          <p:cNvSpPr>
            <a:spLocks noGrp="1" noChangeArrowheads="1"/>
          </p:cNvSpPr>
          <p:nvPr>
            <p:ph type="sldNum" sz="quarter" idx="4"/>
          </p:nvPr>
        </p:nvSpPr>
        <p:spPr bwMode="auto">
          <a:xfrm>
            <a:off x="8794750" y="6362700"/>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00">
                <a:latin typeface="+mn-lt"/>
              </a:defRPr>
            </a:lvl1pPr>
          </a:lstStyle>
          <a:p>
            <a:fld id="{CF03C955-1E07-4817-A008-432913A6B629}" type="slidenum">
              <a:rPr lang="en-US" altLang="en-US"/>
              <a:pPr/>
              <a:t>‹#›</a:t>
            </a:fld>
            <a:endParaRPr lang="en-US" altLang="en-US" sz="1000">
              <a:latin typeface="Times New Roman" panose="02020603050405020304" pitchFamily="18" charset="0"/>
            </a:endParaRPr>
          </a:p>
        </p:txBody>
      </p:sp>
      <p:sp>
        <p:nvSpPr>
          <p:cNvPr id="4103" name="Rectangle 7">
            <a:extLst>
              <a:ext uri="{FF2B5EF4-FFF2-40B4-BE49-F238E27FC236}">
                <a16:creationId xmlns:a16="http://schemas.microsoft.com/office/drawing/2014/main" xmlns="" id="{9CB2606A-8327-4F02-9949-F5D676CBD8D5}"/>
              </a:ext>
            </a:extLst>
          </p:cNvPr>
          <p:cNvSpPr>
            <a:spLocks noGrp="1" noChangeArrowheads="1"/>
          </p:cNvSpPr>
          <p:nvPr>
            <p:ph type="dt" sz="half" idx="2"/>
          </p:nvPr>
        </p:nvSpPr>
        <p:spPr bwMode="auto">
          <a:xfrm>
            <a:off x="6781800" y="6362700"/>
            <a:ext cx="762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00">
                <a:latin typeface="+mn-lt"/>
              </a:defRPr>
            </a:lvl1pPr>
          </a:lstStyle>
          <a:p>
            <a:fld id="{319817DA-42F6-40CD-9B47-CD26D8833541}" type="datetime1">
              <a:rPr lang="en-US" altLang="en-US"/>
              <a:pPr/>
              <a:t>7/1/2019</a:t>
            </a:fld>
            <a:endParaRPr lang="en-US" altLang="en-US">
              <a:latin typeface="Times New Roman" panose="02020603050405020304" pitchFamily="18" charset="0"/>
            </a:endParaRPr>
          </a:p>
        </p:txBody>
      </p:sp>
      <p:sp>
        <p:nvSpPr>
          <p:cNvPr id="4104" name="Text Box 8">
            <a:extLst>
              <a:ext uri="{FF2B5EF4-FFF2-40B4-BE49-F238E27FC236}">
                <a16:creationId xmlns:a16="http://schemas.microsoft.com/office/drawing/2014/main" xmlns="" id="{02C1F814-0823-43E0-A441-054B26A89676}"/>
              </a:ext>
            </a:extLst>
          </p:cNvPr>
          <p:cNvSpPr txBox="1">
            <a:spLocks noChangeArrowheads="1"/>
          </p:cNvSpPr>
          <p:nvPr/>
        </p:nvSpPr>
        <p:spPr bwMode="auto">
          <a:xfrm>
            <a:off x="139700" y="6337300"/>
            <a:ext cx="2751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tx2"/>
                </a:solidFill>
                <a:latin typeface="Arial" panose="020B0604020202020204" pitchFamily="34" charset="0"/>
              </a:rPr>
              <a:t>Glenn Research Center at Lewis Field</a:t>
            </a:r>
          </a:p>
        </p:txBody>
      </p:sp>
      <p:sp>
        <p:nvSpPr>
          <p:cNvPr id="4105" name="Line 9">
            <a:extLst>
              <a:ext uri="{FF2B5EF4-FFF2-40B4-BE49-F238E27FC236}">
                <a16:creationId xmlns:a16="http://schemas.microsoft.com/office/drawing/2014/main" xmlns="" id="{9FA055EA-DF18-4F54-A7DB-05779A896D36}"/>
              </a:ext>
            </a:extLst>
          </p:cNvPr>
          <p:cNvSpPr>
            <a:spLocks noChangeShapeType="1"/>
          </p:cNvSpPr>
          <p:nvPr/>
        </p:nvSpPr>
        <p:spPr bwMode="auto">
          <a:xfrm>
            <a:off x="236538" y="6369050"/>
            <a:ext cx="79248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6" name="Picture 10">
            <a:extLst>
              <a:ext uri="{FF2B5EF4-FFF2-40B4-BE49-F238E27FC236}">
                <a16:creationId xmlns:a16="http://schemas.microsoft.com/office/drawing/2014/main" xmlns="" id="{F15364E9-775F-440B-B88F-771DC864E98F}"/>
              </a:ext>
            </a:extLst>
          </p:cNvPr>
          <p:cNvPicPr>
            <a:picLocks noChangeAspect="1" noChangeArrowheads="1"/>
          </p:cNvPicPr>
          <p:nvPr/>
        </p:nvPicPr>
        <p:blipFill>
          <a:blip r:embed="rId21" cstate="print">
            <a:lum bright="-12000"/>
            <a:extLst>
              <a:ext uri="{28A0092B-C50C-407E-A947-70E740481C1C}">
                <a14:useLocalDpi xmlns:a14="http://schemas.microsoft.com/office/drawing/2010/main" val="0"/>
              </a:ext>
            </a:extLst>
          </a:blip>
          <a:srcRect/>
          <a:stretch>
            <a:fillRect/>
          </a:stretch>
        </p:blipFill>
        <p:spPr bwMode="auto">
          <a:xfrm>
            <a:off x="8153400" y="5935663"/>
            <a:ext cx="815975" cy="81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41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ctr" rtl="0" eaLnBrk="0" fontAlgn="base" hangingPunct="0">
        <a:spcBef>
          <a:spcPct val="0"/>
        </a:spcBef>
        <a:spcAft>
          <a:spcPct val="0"/>
        </a:spcAft>
        <a:defRPr sz="2800" kern="12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defRPr>
      </a:lvl2pPr>
      <a:lvl3pPr algn="ctr" rtl="0" eaLnBrk="0" fontAlgn="base" hangingPunct="0">
        <a:spcBef>
          <a:spcPct val="0"/>
        </a:spcBef>
        <a:spcAft>
          <a:spcPct val="0"/>
        </a:spcAft>
        <a:defRPr sz="2800">
          <a:solidFill>
            <a:schemeClr val="tx2"/>
          </a:solidFill>
          <a:latin typeface="Arial" panose="020B0604020202020204" pitchFamily="34" charset="0"/>
        </a:defRPr>
      </a:lvl3pPr>
      <a:lvl4pPr algn="ctr" rtl="0" eaLnBrk="0" fontAlgn="base" hangingPunct="0">
        <a:spcBef>
          <a:spcPct val="0"/>
        </a:spcBef>
        <a:spcAft>
          <a:spcPct val="0"/>
        </a:spcAft>
        <a:defRPr sz="2800">
          <a:solidFill>
            <a:schemeClr val="tx2"/>
          </a:solidFill>
          <a:latin typeface="Arial" panose="020B0604020202020204" pitchFamily="34" charset="0"/>
        </a:defRPr>
      </a:lvl4pPr>
      <a:lvl5pPr algn="ctr" rtl="0" eaLnBrk="0" fontAlgn="base" hangingPunct="0">
        <a:spcBef>
          <a:spcPct val="0"/>
        </a:spcBef>
        <a:spcAft>
          <a:spcPct val="0"/>
        </a:spcAft>
        <a:defRPr sz="2800">
          <a:solidFill>
            <a:schemeClr val="tx2"/>
          </a:solidFill>
          <a:latin typeface="Arial" panose="020B0604020202020204" pitchFamily="34" charset="0"/>
        </a:defRPr>
      </a:lvl5pPr>
      <a:lvl6pPr marL="457200" algn="ctr" rtl="0" eaLnBrk="0" fontAlgn="base" hangingPunct="0">
        <a:spcBef>
          <a:spcPct val="0"/>
        </a:spcBef>
        <a:spcAft>
          <a:spcPct val="0"/>
        </a:spcAft>
        <a:defRPr sz="2800">
          <a:solidFill>
            <a:schemeClr val="tx2"/>
          </a:solidFill>
          <a:latin typeface="Arial" panose="020B0604020202020204" pitchFamily="34" charset="0"/>
        </a:defRPr>
      </a:lvl6pPr>
      <a:lvl7pPr marL="914400" algn="ctr" rtl="0" eaLnBrk="0" fontAlgn="base" hangingPunct="0">
        <a:spcBef>
          <a:spcPct val="0"/>
        </a:spcBef>
        <a:spcAft>
          <a:spcPct val="0"/>
        </a:spcAft>
        <a:defRPr sz="2800">
          <a:solidFill>
            <a:schemeClr val="tx2"/>
          </a:solidFill>
          <a:latin typeface="Arial" panose="020B0604020202020204" pitchFamily="34" charset="0"/>
        </a:defRPr>
      </a:lvl7pPr>
      <a:lvl8pPr marL="1371600" algn="ctr" rtl="0" eaLnBrk="0" fontAlgn="base" hangingPunct="0">
        <a:spcBef>
          <a:spcPct val="0"/>
        </a:spcBef>
        <a:spcAft>
          <a:spcPct val="0"/>
        </a:spcAft>
        <a:defRPr sz="2800">
          <a:solidFill>
            <a:schemeClr val="tx2"/>
          </a:solidFill>
          <a:latin typeface="Arial" panose="020B0604020202020204" pitchFamily="34" charset="0"/>
        </a:defRPr>
      </a:lvl8pPr>
      <a:lvl9pPr marL="1828800" algn="ctr" rtl="0" eaLnBrk="0" fontAlgn="base" hangingPunct="0">
        <a:spcBef>
          <a:spcPct val="0"/>
        </a:spcBef>
        <a:spcAft>
          <a:spcPct val="0"/>
        </a:spcAft>
        <a:defRPr sz="2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085850" indent="-228600" algn="l" rtl="0" eaLnBrk="0" fontAlgn="base" hangingPunct="0">
        <a:spcBef>
          <a:spcPct val="20000"/>
        </a:spcBef>
        <a:spcAft>
          <a:spcPct val="0"/>
        </a:spcAft>
        <a:buChar char="•"/>
        <a:defRPr kern="12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9E9F7"/>
            </a:gs>
            <a:gs pos="100000">
              <a:srgbClr val="D9E9F7">
                <a:gamma/>
                <a:tint val="0"/>
                <a:invGamma/>
              </a:srgbClr>
            </a:gs>
          </a:gsLst>
          <a:lin ang="5400000" scaled="1"/>
        </a:gra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xmlns="" id="{90585891-D762-4DBD-A945-59F567CD0106}"/>
              </a:ext>
            </a:extLst>
          </p:cNvPr>
          <p:cNvSpPr>
            <a:spLocks noGrp="1" noChangeArrowheads="1"/>
          </p:cNvSpPr>
          <p:nvPr>
            <p:ph type="title"/>
          </p:nvPr>
        </p:nvSpPr>
        <p:spPr bwMode="auto">
          <a:xfrm>
            <a:off x="685800" y="241300"/>
            <a:ext cx="7772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xmlns="" id="{4B13E74E-055B-4AE2-8ACD-9B96A606E6AA}"/>
              </a:ext>
            </a:extLst>
          </p:cNvPr>
          <p:cNvSpPr>
            <a:spLocks noGrp="1" noChangeArrowheads="1"/>
          </p:cNvSpPr>
          <p:nvPr>
            <p:ph type="body" idx="1"/>
          </p:nvPr>
        </p:nvSpPr>
        <p:spPr bwMode="auto">
          <a:xfrm>
            <a:off x="685800" y="1219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a:extLst>
              <a:ext uri="{FF2B5EF4-FFF2-40B4-BE49-F238E27FC236}">
                <a16:creationId xmlns:a16="http://schemas.microsoft.com/office/drawing/2014/main" xmlns="" id="{35F56BAD-673E-450A-A4E3-B9F42D3C021F}"/>
              </a:ext>
            </a:extLst>
          </p:cNvPr>
          <p:cNvSpPr>
            <a:spLocks noGrp="1" noChangeArrowheads="1"/>
          </p:cNvSpPr>
          <p:nvPr>
            <p:ph type="ftr" sz="quarter" idx="3"/>
          </p:nvPr>
        </p:nvSpPr>
        <p:spPr bwMode="auto">
          <a:xfrm>
            <a:off x="139700" y="6113463"/>
            <a:ext cx="48958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rgbClr val="3D86AB"/>
                </a:solidFill>
                <a:latin typeface="+mn-lt"/>
              </a:defRPr>
            </a:lvl1pPr>
          </a:lstStyle>
          <a:p>
            <a:endParaRPr lang="en-US" altLang="en-US"/>
          </a:p>
        </p:txBody>
      </p:sp>
      <p:sp>
        <p:nvSpPr>
          <p:cNvPr id="4102" name="Rectangle 6">
            <a:extLst>
              <a:ext uri="{FF2B5EF4-FFF2-40B4-BE49-F238E27FC236}">
                <a16:creationId xmlns:a16="http://schemas.microsoft.com/office/drawing/2014/main" xmlns="" id="{61D15743-4BC0-4855-AB6D-230A6C389CA5}"/>
              </a:ext>
            </a:extLst>
          </p:cNvPr>
          <p:cNvSpPr>
            <a:spLocks noGrp="1" noChangeArrowheads="1"/>
          </p:cNvSpPr>
          <p:nvPr>
            <p:ph type="sldNum" sz="quarter" idx="4"/>
          </p:nvPr>
        </p:nvSpPr>
        <p:spPr bwMode="auto">
          <a:xfrm>
            <a:off x="8794750" y="6362700"/>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00">
                <a:latin typeface="+mn-lt"/>
              </a:defRPr>
            </a:lvl1pPr>
          </a:lstStyle>
          <a:p>
            <a:fld id="{9595EFF4-EC50-4236-8535-DED91993A65F}" type="slidenum">
              <a:rPr lang="en-US" altLang="en-US"/>
              <a:pPr/>
              <a:t>‹#›</a:t>
            </a:fld>
            <a:endParaRPr lang="en-US" altLang="en-US" sz="1000">
              <a:latin typeface="Times New Roman" panose="02020603050405020304" pitchFamily="18" charset="0"/>
            </a:endParaRPr>
          </a:p>
        </p:txBody>
      </p:sp>
      <p:sp>
        <p:nvSpPr>
          <p:cNvPr id="4103" name="Rectangle 7">
            <a:extLst>
              <a:ext uri="{FF2B5EF4-FFF2-40B4-BE49-F238E27FC236}">
                <a16:creationId xmlns:a16="http://schemas.microsoft.com/office/drawing/2014/main" xmlns="" id="{98346DD4-E337-4001-B1F6-08FC6B500C5B}"/>
              </a:ext>
            </a:extLst>
          </p:cNvPr>
          <p:cNvSpPr>
            <a:spLocks noGrp="1" noChangeArrowheads="1"/>
          </p:cNvSpPr>
          <p:nvPr>
            <p:ph type="dt" sz="half" idx="2"/>
          </p:nvPr>
        </p:nvSpPr>
        <p:spPr bwMode="auto">
          <a:xfrm>
            <a:off x="6781800" y="6362700"/>
            <a:ext cx="762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00">
                <a:latin typeface="+mn-lt"/>
              </a:defRPr>
            </a:lvl1pPr>
          </a:lstStyle>
          <a:p>
            <a:fld id="{70545DC4-6401-4B3C-A9A9-5CF4D94CA306}" type="datetime1">
              <a:rPr lang="en-US" altLang="en-US"/>
              <a:pPr/>
              <a:t>7/1/2019</a:t>
            </a:fld>
            <a:endParaRPr lang="en-US" altLang="en-US">
              <a:latin typeface="Times New Roman" panose="02020603050405020304" pitchFamily="18" charset="0"/>
            </a:endParaRPr>
          </a:p>
        </p:txBody>
      </p:sp>
      <p:sp>
        <p:nvSpPr>
          <p:cNvPr id="4104" name="Text Box 8">
            <a:extLst>
              <a:ext uri="{FF2B5EF4-FFF2-40B4-BE49-F238E27FC236}">
                <a16:creationId xmlns:a16="http://schemas.microsoft.com/office/drawing/2014/main" xmlns="" id="{AF8A2983-2B23-4BCF-AC6C-2B643DE27D5E}"/>
              </a:ext>
            </a:extLst>
          </p:cNvPr>
          <p:cNvSpPr txBox="1">
            <a:spLocks noChangeArrowheads="1"/>
          </p:cNvSpPr>
          <p:nvPr/>
        </p:nvSpPr>
        <p:spPr bwMode="auto">
          <a:xfrm>
            <a:off x="139700" y="6337300"/>
            <a:ext cx="2751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tx2"/>
                </a:solidFill>
                <a:latin typeface="Arial" panose="020B0604020202020204" pitchFamily="34" charset="0"/>
              </a:rPr>
              <a:t>Glenn Research Center at Lewis Field</a:t>
            </a:r>
          </a:p>
        </p:txBody>
      </p:sp>
      <p:sp>
        <p:nvSpPr>
          <p:cNvPr id="4105" name="Line 9">
            <a:extLst>
              <a:ext uri="{FF2B5EF4-FFF2-40B4-BE49-F238E27FC236}">
                <a16:creationId xmlns:a16="http://schemas.microsoft.com/office/drawing/2014/main" xmlns="" id="{387F01C5-D6FC-42B6-BF0C-A879D55CE297}"/>
              </a:ext>
            </a:extLst>
          </p:cNvPr>
          <p:cNvSpPr>
            <a:spLocks noChangeShapeType="1"/>
          </p:cNvSpPr>
          <p:nvPr/>
        </p:nvSpPr>
        <p:spPr bwMode="auto">
          <a:xfrm>
            <a:off x="236538" y="6369050"/>
            <a:ext cx="79248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6" name="Picture 10">
            <a:extLst>
              <a:ext uri="{FF2B5EF4-FFF2-40B4-BE49-F238E27FC236}">
                <a16:creationId xmlns:a16="http://schemas.microsoft.com/office/drawing/2014/main" xmlns="" id="{CD9CA99B-AAA8-48FA-8D43-E1D8D70A90B4}"/>
              </a:ext>
            </a:extLst>
          </p:cNvPr>
          <p:cNvPicPr>
            <a:picLocks noChangeAspect="1" noChangeArrowheads="1"/>
          </p:cNvPicPr>
          <p:nvPr/>
        </p:nvPicPr>
        <p:blipFill>
          <a:blip r:embed="rId21" cstate="print">
            <a:lum bright="-12000"/>
            <a:extLst>
              <a:ext uri="{28A0092B-C50C-407E-A947-70E740481C1C}">
                <a14:useLocalDpi xmlns:a14="http://schemas.microsoft.com/office/drawing/2010/main" val="0"/>
              </a:ext>
            </a:extLst>
          </a:blip>
          <a:srcRect/>
          <a:stretch>
            <a:fillRect/>
          </a:stretch>
        </p:blipFill>
        <p:spPr bwMode="auto">
          <a:xfrm>
            <a:off x="8153400" y="5935663"/>
            <a:ext cx="815975" cy="81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51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hf hdr="0" ftr="0" dt="0"/>
  <p:txStyles>
    <p:titleStyle>
      <a:lvl1pPr algn="ctr" rtl="0" eaLnBrk="0" fontAlgn="base" hangingPunct="0">
        <a:spcBef>
          <a:spcPct val="0"/>
        </a:spcBef>
        <a:spcAft>
          <a:spcPct val="0"/>
        </a:spcAft>
        <a:defRPr sz="2800" kern="12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defRPr>
      </a:lvl2pPr>
      <a:lvl3pPr algn="ctr" rtl="0" eaLnBrk="0" fontAlgn="base" hangingPunct="0">
        <a:spcBef>
          <a:spcPct val="0"/>
        </a:spcBef>
        <a:spcAft>
          <a:spcPct val="0"/>
        </a:spcAft>
        <a:defRPr sz="2800">
          <a:solidFill>
            <a:schemeClr val="tx2"/>
          </a:solidFill>
          <a:latin typeface="Arial" panose="020B0604020202020204" pitchFamily="34" charset="0"/>
        </a:defRPr>
      </a:lvl3pPr>
      <a:lvl4pPr algn="ctr" rtl="0" eaLnBrk="0" fontAlgn="base" hangingPunct="0">
        <a:spcBef>
          <a:spcPct val="0"/>
        </a:spcBef>
        <a:spcAft>
          <a:spcPct val="0"/>
        </a:spcAft>
        <a:defRPr sz="2800">
          <a:solidFill>
            <a:schemeClr val="tx2"/>
          </a:solidFill>
          <a:latin typeface="Arial" panose="020B0604020202020204" pitchFamily="34" charset="0"/>
        </a:defRPr>
      </a:lvl4pPr>
      <a:lvl5pPr algn="ctr" rtl="0" eaLnBrk="0" fontAlgn="base" hangingPunct="0">
        <a:spcBef>
          <a:spcPct val="0"/>
        </a:spcBef>
        <a:spcAft>
          <a:spcPct val="0"/>
        </a:spcAft>
        <a:defRPr sz="2800">
          <a:solidFill>
            <a:schemeClr val="tx2"/>
          </a:solidFill>
          <a:latin typeface="Arial" panose="020B0604020202020204" pitchFamily="34" charset="0"/>
        </a:defRPr>
      </a:lvl5pPr>
      <a:lvl6pPr marL="457200" algn="ctr" rtl="0" eaLnBrk="0" fontAlgn="base" hangingPunct="0">
        <a:spcBef>
          <a:spcPct val="0"/>
        </a:spcBef>
        <a:spcAft>
          <a:spcPct val="0"/>
        </a:spcAft>
        <a:defRPr sz="2800">
          <a:solidFill>
            <a:schemeClr val="tx2"/>
          </a:solidFill>
          <a:latin typeface="Arial" panose="020B0604020202020204" pitchFamily="34" charset="0"/>
        </a:defRPr>
      </a:lvl6pPr>
      <a:lvl7pPr marL="914400" algn="ctr" rtl="0" eaLnBrk="0" fontAlgn="base" hangingPunct="0">
        <a:spcBef>
          <a:spcPct val="0"/>
        </a:spcBef>
        <a:spcAft>
          <a:spcPct val="0"/>
        </a:spcAft>
        <a:defRPr sz="2800">
          <a:solidFill>
            <a:schemeClr val="tx2"/>
          </a:solidFill>
          <a:latin typeface="Arial" panose="020B0604020202020204" pitchFamily="34" charset="0"/>
        </a:defRPr>
      </a:lvl7pPr>
      <a:lvl8pPr marL="1371600" algn="ctr" rtl="0" eaLnBrk="0" fontAlgn="base" hangingPunct="0">
        <a:spcBef>
          <a:spcPct val="0"/>
        </a:spcBef>
        <a:spcAft>
          <a:spcPct val="0"/>
        </a:spcAft>
        <a:defRPr sz="2800">
          <a:solidFill>
            <a:schemeClr val="tx2"/>
          </a:solidFill>
          <a:latin typeface="Arial" panose="020B0604020202020204" pitchFamily="34" charset="0"/>
        </a:defRPr>
      </a:lvl8pPr>
      <a:lvl9pPr marL="1828800" algn="ctr" rtl="0" eaLnBrk="0" fontAlgn="base" hangingPunct="0">
        <a:spcBef>
          <a:spcPct val="0"/>
        </a:spcBef>
        <a:spcAft>
          <a:spcPct val="0"/>
        </a:spcAft>
        <a:defRPr sz="2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085850" indent="-228600" algn="l" rtl="0" eaLnBrk="0" fontAlgn="base" hangingPunct="0">
        <a:spcBef>
          <a:spcPct val="20000"/>
        </a:spcBef>
        <a:spcAft>
          <a:spcPct val="0"/>
        </a:spcAft>
        <a:buChar char="•"/>
        <a:defRPr kern="12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2.xml"/><Relationship Id="rId1" Type="http://schemas.openxmlformats.org/officeDocument/2006/relationships/vmlDrawing" Target="../drawings/vmlDrawing1.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EFA38-6291-4352-B6BE-5CE1E94E9B42}"/>
              </a:ext>
            </a:extLst>
          </p:cNvPr>
          <p:cNvSpPr>
            <a:spLocks noGrp="1"/>
          </p:cNvSpPr>
          <p:nvPr>
            <p:ph type="ctrTitle"/>
          </p:nvPr>
        </p:nvSpPr>
        <p:spPr/>
        <p:txBody>
          <a:bodyPr/>
          <a:lstStyle/>
          <a:p>
            <a:r>
              <a:rPr lang="en-US" dirty="0"/>
              <a:t>Ice 2019</a:t>
            </a:r>
            <a:br>
              <a:rPr lang="en-US" dirty="0"/>
            </a:br>
            <a:r>
              <a:rPr lang="en-US" dirty="0"/>
              <a:t>LS-DYNA ERIF AWG</a:t>
            </a:r>
          </a:p>
        </p:txBody>
      </p:sp>
      <p:sp>
        <p:nvSpPr>
          <p:cNvPr id="3" name="Subtitle 2">
            <a:extLst>
              <a:ext uri="{FF2B5EF4-FFF2-40B4-BE49-F238E27FC236}">
                <a16:creationId xmlns:a16="http://schemas.microsoft.com/office/drawing/2014/main" xmlns="" id="{208A1B84-CE3D-4553-88C7-AE9598A10757}"/>
              </a:ext>
            </a:extLst>
          </p:cNvPr>
          <p:cNvSpPr>
            <a:spLocks noGrp="1"/>
          </p:cNvSpPr>
          <p:nvPr>
            <p:ph type="subTitle" idx="1"/>
          </p:nvPr>
        </p:nvSpPr>
        <p:spPr>
          <a:xfrm>
            <a:off x="1143000" y="4290015"/>
            <a:ext cx="6858000" cy="1655762"/>
          </a:xfrm>
        </p:spPr>
        <p:txBody>
          <a:bodyPr/>
          <a:lstStyle/>
          <a:p>
            <a:r>
              <a:rPr lang="en-US" dirty="0"/>
              <a:t>Dr. Kelly Carney</a:t>
            </a:r>
          </a:p>
          <a:p>
            <a:r>
              <a:rPr lang="en-US" dirty="0"/>
              <a:t>ERIF AWG Member Emeritus</a:t>
            </a:r>
          </a:p>
          <a:p>
            <a:r>
              <a:rPr lang="en-US" dirty="0"/>
              <a:t>George Mason University and FST LLT</a:t>
            </a:r>
          </a:p>
        </p:txBody>
      </p:sp>
    </p:spTree>
    <p:extLst>
      <p:ext uri="{BB962C8B-B14F-4D97-AF65-F5344CB8AC3E}">
        <p14:creationId xmlns:p14="http://schemas.microsoft.com/office/powerpoint/2010/main" val="182946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xmlns="" id="{FC18B554-5F8B-42E2-BEFD-7AADCE8CC7C2}"/>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3296"/>
                </a:solidFill>
                <a:effectLst/>
                <a:uLnTx/>
                <a:uFillTx/>
                <a:latin typeface="Times New Roman" panose="02020603050405020304" pitchFamily="18" charset="0"/>
                <a:ea typeface="+mn-ea"/>
                <a:cs typeface="+mn-cs"/>
              </a:rPr>
              <a:t>  </a:t>
            </a:r>
          </a:p>
        </p:txBody>
      </p:sp>
      <p:sp>
        <p:nvSpPr>
          <p:cNvPr id="119812" name="Rectangle 4">
            <a:extLst>
              <a:ext uri="{FF2B5EF4-FFF2-40B4-BE49-F238E27FC236}">
                <a16:creationId xmlns:a16="http://schemas.microsoft.com/office/drawing/2014/main" xmlns="" id="{3B6137E8-7A04-47F1-A453-AB0F0FE31A4E}"/>
              </a:ext>
            </a:extLst>
          </p:cNvPr>
          <p:cNvSpPr>
            <a:spLocks noGrp="1" noChangeArrowheads="1"/>
          </p:cNvSpPr>
          <p:nvPr>
            <p:ph type="title"/>
          </p:nvPr>
        </p:nvSpPr>
        <p:spPr>
          <a:xfrm>
            <a:off x="685800" y="504033"/>
            <a:ext cx="7772400" cy="1130300"/>
          </a:xfrm>
        </p:spPr>
        <p:txBody>
          <a:bodyPr>
            <a:normAutofit fontScale="90000"/>
          </a:bodyPr>
          <a:lstStyle/>
          <a:p>
            <a:r>
              <a:rPr lang="en-US" altLang="en-US" sz="2400" dirty="0"/>
              <a:t>Equation of State 70055 (TABULATED, COMPACTED) used to model the Bulk Modulus as the material transitions from ice to water </a:t>
            </a:r>
            <a:br>
              <a:rPr lang="en-US" altLang="en-US" sz="2400" dirty="0"/>
            </a:br>
            <a:endParaRPr lang="en-US" altLang="en-US" sz="2400" dirty="0"/>
          </a:p>
        </p:txBody>
      </p:sp>
      <p:pic>
        <p:nvPicPr>
          <p:cNvPr id="3" name="Picture 2">
            <a:extLst>
              <a:ext uri="{FF2B5EF4-FFF2-40B4-BE49-F238E27FC236}">
                <a16:creationId xmlns:a16="http://schemas.microsoft.com/office/drawing/2014/main" xmlns="" id="{EDBA9D1D-C218-4D0C-B559-7568E3D06C78}"/>
              </a:ext>
            </a:extLst>
          </p:cNvPr>
          <p:cNvPicPr>
            <a:picLocks noChangeAspect="1"/>
          </p:cNvPicPr>
          <p:nvPr/>
        </p:nvPicPr>
        <p:blipFill>
          <a:blip r:embed="rId2"/>
          <a:stretch>
            <a:fillRect/>
          </a:stretch>
        </p:blipFill>
        <p:spPr>
          <a:xfrm>
            <a:off x="1365226" y="1634333"/>
            <a:ext cx="6413548" cy="4352921"/>
          </a:xfrm>
          <a:prstGeom prst="rect">
            <a:avLst/>
          </a:prstGeom>
        </p:spPr>
      </p:pic>
    </p:spTree>
    <p:extLst>
      <p:ext uri="{BB962C8B-B14F-4D97-AF65-F5344CB8AC3E}">
        <p14:creationId xmlns:p14="http://schemas.microsoft.com/office/powerpoint/2010/main" val="2752244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B37D5-E29C-4CAA-8432-C5B653F12F52}"/>
              </a:ext>
            </a:extLst>
          </p:cNvPr>
          <p:cNvSpPr>
            <a:spLocks noGrp="1"/>
          </p:cNvSpPr>
          <p:nvPr>
            <p:ph type="title"/>
          </p:nvPr>
        </p:nvSpPr>
        <p:spPr>
          <a:xfrm>
            <a:off x="628650" y="0"/>
            <a:ext cx="7886700" cy="1325563"/>
          </a:xfrm>
        </p:spPr>
        <p:txBody>
          <a:bodyPr/>
          <a:lstStyle/>
          <a:p>
            <a:r>
              <a:rPr lang="en-US" dirty="0"/>
              <a:t>Damping</a:t>
            </a:r>
          </a:p>
        </p:txBody>
      </p:sp>
      <p:sp>
        <p:nvSpPr>
          <p:cNvPr id="3" name="Content Placeholder 2">
            <a:extLst>
              <a:ext uri="{FF2B5EF4-FFF2-40B4-BE49-F238E27FC236}">
                <a16:creationId xmlns:a16="http://schemas.microsoft.com/office/drawing/2014/main" xmlns="" id="{2227C067-C0B3-455D-9660-BC0903A1CC79}"/>
              </a:ext>
            </a:extLst>
          </p:cNvPr>
          <p:cNvSpPr>
            <a:spLocks noGrp="1"/>
          </p:cNvSpPr>
          <p:nvPr>
            <p:ph idx="1"/>
          </p:nvPr>
        </p:nvSpPr>
        <p:spPr>
          <a:xfrm>
            <a:off x="628650" y="1193641"/>
            <a:ext cx="7886700" cy="2235359"/>
          </a:xfrm>
        </p:spPr>
        <p:txBody>
          <a:bodyPr/>
          <a:lstStyle/>
          <a:p>
            <a:r>
              <a:rPr lang="en-US" dirty="0"/>
              <a:t>A significant level of damping was observed in the ballistic impact tests</a:t>
            </a:r>
          </a:p>
          <a:p>
            <a:r>
              <a:rPr lang="en-US" dirty="0"/>
              <a:t>During the original modeling effort many years ago, no attempt was made to characterize, or to model, the source of the energy dissipation</a:t>
            </a:r>
          </a:p>
        </p:txBody>
      </p:sp>
      <p:pic>
        <p:nvPicPr>
          <p:cNvPr id="4" name="Picture 3">
            <a:extLst>
              <a:ext uri="{FF2B5EF4-FFF2-40B4-BE49-F238E27FC236}">
                <a16:creationId xmlns:a16="http://schemas.microsoft.com/office/drawing/2014/main" xmlns="" id="{04263119-15CE-42D4-9655-E2CA1E0E1856}"/>
              </a:ext>
            </a:extLst>
          </p:cNvPr>
          <p:cNvPicPr>
            <a:picLocks noChangeAspect="1"/>
          </p:cNvPicPr>
          <p:nvPr/>
        </p:nvPicPr>
        <p:blipFill>
          <a:blip r:embed="rId2"/>
          <a:stretch>
            <a:fillRect/>
          </a:stretch>
        </p:blipFill>
        <p:spPr>
          <a:xfrm>
            <a:off x="2000250" y="3297696"/>
            <a:ext cx="5143500" cy="3416867"/>
          </a:xfrm>
          <a:prstGeom prst="rect">
            <a:avLst/>
          </a:prstGeom>
        </p:spPr>
      </p:pic>
    </p:spTree>
    <p:extLst>
      <p:ext uri="{BB962C8B-B14F-4D97-AF65-F5344CB8AC3E}">
        <p14:creationId xmlns:p14="http://schemas.microsoft.com/office/powerpoint/2010/main" val="152938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DC4A1-EC72-49C2-BE31-4D1DC7B68987}"/>
              </a:ext>
            </a:extLst>
          </p:cNvPr>
          <p:cNvSpPr>
            <a:spLocks noGrp="1"/>
          </p:cNvSpPr>
          <p:nvPr>
            <p:ph type="title"/>
          </p:nvPr>
        </p:nvSpPr>
        <p:spPr>
          <a:xfrm>
            <a:off x="628649" y="0"/>
            <a:ext cx="7886700" cy="1325563"/>
          </a:xfrm>
        </p:spPr>
        <p:txBody>
          <a:bodyPr/>
          <a:lstStyle/>
          <a:p>
            <a:r>
              <a:rPr lang="en-US" dirty="0"/>
              <a:t>Damping</a:t>
            </a:r>
          </a:p>
        </p:txBody>
      </p:sp>
      <p:sp>
        <p:nvSpPr>
          <p:cNvPr id="3" name="Content Placeholder 2">
            <a:extLst>
              <a:ext uri="{FF2B5EF4-FFF2-40B4-BE49-F238E27FC236}">
                <a16:creationId xmlns:a16="http://schemas.microsoft.com/office/drawing/2014/main" xmlns="" id="{03DA3925-773B-4448-A870-D42C68851380}"/>
              </a:ext>
            </a:extLst>
          </p:cNvPr>
          <p:cNvSpPr>
            <a:spLocks noGrp="1"/>
          </p:cNvSpPr>
          <p:nvPr>
            <p:ph idx="1"/>
          </p:nvPr>
        </p:nvSpPr>
        <p:spPr>
          <a:xfrm>
            <a:off x="628649" y="1189140"/>
            <a:ext cx="7886700" cy="2239860"/>
          </a:xfrm>
        </p:spPr>
        <p:txBody>
          <a:bodyPr>
            <a:normAutofit fontScale="77500" lnSpcReduction="20000"/>
          </a:bodyPr>
          <a:lstStyle/>
          <a:p>
            <a:r>
              <a:rPr lang="en-US" dirty="0"/>
              <a:t>The source of the damping is probably where the impact plate bolt screws into the block that backs up the load cell</a:t>
            </a:r>
          </a:p>
          <a:p>
            <a:r>
              <a:rPr lang="en-US" dirty="0"/>
              <a:t>A discrete element that is in parallel with the backup spring was added</a:t>
            </a:r>
          </a:p>
          <a:p>
            <a:pPr lvl="1"/>
            <a:r>
              <a:rPr lang="en-US" dirty="0"/>
              <a:t>The discrete element references a viscous material (*MAT_DAMPER_VISCOUS) </a:t>
            </a:r>
          </a:p>
          <a:p>
            <a:pPr lvl="1"/>
            <a:r>
              <a:rPr lang="en-US" dirty="0"/>
              <a:t>The damping value was varied until the decay approximately matched</a:t>
            </a:r>
          </a:p>
          <a:p>
            <a:pPr lvl="1"/>
            <a:r>
              <a:rPr lang="en-US" dirty="0"/>
              <a:t>The damping does have an affect on peak loads</a:t>
            </a:r>
          </a:p>
        </p:txBody>
      </p:sp>
      <p:pic>
        <p:nvPicPr>
          <p:cNvPr id="4" name="Picture 3">
            <a:extLst>
              <a:ext uri="{FF2B5EF4-FFF2-40B4-BE49-F238E27FC236}">
                <a16:creationId xmlns:a16="http://schemas.microsoft.com/office/drawing/2014/main" xmlns="" id="{F7A10CB9-75E7-43FB-988E-1F52F1CC2A82}"/>
              </a:ext>
            </a:extLst>
          </p:cNvPr>
          <p:cNvPicPr>
            <a:picLocks noChangeAspect="1"/>
          </p:cNvPicPr>
          <p:nvPr/>
        </p:nvPicPr>
        <p:blipFill>
          <a:blip r:embed="rId2"/>
          <a:stretch>
            <a:fillRect/>
          </a:stretch>
        </p:blipFill>
        <p:spPr>
          <a:xfrm>
            <a:off x="2643186" y="3391199"/>
            <a:ext cx="3857625" cy="3466801"/>
          </a:xfrm>
          <a:prstGeom prst="rect">
            <a:avLst/>
          </a:prstGeom>
        </p:spPr>
      </p:pic>
    </p:spTree>
    <p:extLst>
      <p:ext uri="{BB962C8B-B14F-4D97-AF65-F5344CB8AC3E}">
        <p14:creationId xmlns:p14="http://schemas.microsoft.com/office/powerpoint/2010/main" val="21013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22A11-0D6C-4DB4-B219-FF0D12CEC05E}"/>
              </a:ext>
            </a:extLst>
          </p:cNvPr>
          <p:cNvSpPr>
            <a:spLocks noGrp="1"/>
          </p:cNvSpPr>
          <p:nvPr>
            <p:ph type="title"/>
          </p:nvPr>
        </p:nvSpPr>
        <p:spPr>
          <a:xfrm>
            <a:off x="628650" y="63499"/>
            <a:ext cx="7886700" cy="937987"/>
          </a:xfrm>
        </p:spPr>
        <p:txBody>
          <a:bodyPr/>
          <a:lstStyle/>
          <a:p>
            <a:r>
              <a:rPr lang="en-US" dirty="0"/>
              <a:t>Test Analysis Comparison</a:t>
            </a:r>
          </a:p>
        </p:txBody>
      </p:sp>
      <p:sp>
        <p:nvSpPr>
          <p:cNvPr id="3" name="Content Placeholder 2">
            <a:extLst>
              <a:ext uri="{FF2B5EF4-FFF2-40B4-BE49-F238E27FC236}">
                <a16:creationId xmlns:a16="http://schemas.microsoft.com/office/drawing/2014/main" xmlns="" id="{A62C8B4F-9C3D-4429-9165-A8036417C7AF}"/>
              </a:ext>
            </a:extLst>
          </p:cNvPr>
          <p:cNvSpPr>
            <a:spLocks noGrp="1"/>
          </p:cNvSpPr>
          <p:nvPr>
            <p:ph idx="1"/>
          </p:nvPr>
        </p:nvSpPr>
        <p:spPr>
          <a:xfrm>
            <a:off x="426717" y="898404"/>
            <a:ext cx="8290559" cy="1775222"/>
          </a:xfrm>
        </p:spPr>
        <p:txBody>
          <a:bodyPr>
            <a:normAutofit fontScale="70000" lnSpcReduction="20000"/>
          </a:bodyPr>
          <a:lstStyle/>
          <a:p>
            <a:r>
              <a:rPr lang="en-US" dirty="0"/>
              <a:t>The results using EOS 70055 match reasonably well</a:t>
            </a:r>
          </a:p>
          <a:p>
            <a:pPr lvl="1"/>
            <a:r>
              <a:rPr lang="en-US" dirty="0"/>
              <a:t>The matches for 500 fps isn’t quite as good</a:t>
            </a:r>
          </a:p>
          <a:p>
            <a:pPr lvl="2"/>
            <a:r>
              <a:rPr lang="en-US" dirty="0"/>
              <a:t>The analytical results 500 fps impact were insensitive to the bi-linear EOS coefficients</a:t>
            </a:r>
          </a:p>
          <a:p>
            <a:pPr lvl="2"/>
            <a:r>
              <a:rPr lang="en-US" dirty="0"/>
              <a:t>The use of an “official” EOS, which might provide a better match to the 500 fps test result, was beyond the scope of this effort</a:t>
            </a:r>
          </a:p>
          <a:p>
            <a:r>
              <a:rPr lang="en-US" dirty="0"/>
              <a:t>Note the poor match of the model with the current EOS (1107) to the test data, using a current version of LS-DYNA (with bug fix)</a:t>
            </a:r>
          </a:p>
          <a:p>
            <a:pPr lvl="2"/>
            <a:endParaRPr lang="en-US" dirty="0"/>
          </a:p>
          <a:p>
            <a:endParaRPr lang="en-US" dirty="0"/>
          </a:p>
          <a:p>
            <a:pPr marL="914400" lvl="2" indent="0">
              <a:buNone/>
            </a:pPr>
            <a:endParaRPr lang="en-US" dirty="0"/>
          </a:p>
        </p:txBody>
      </p:sp>
      <p:sp>
        <p:nvSpPr>
          <p:cNvPr id="7" name="TextBox 6">
            <a:extLst>
              <a:ext uri="{FF2B5EF4-FFF2-40B4-BE49-F238E27FC236}">
                <a16:creationId xmlns:a16="http://schemas.microsoft.com/office/drawing/2014/main" xmlns="" id="{5138E209-95BE-426C-BF4C-B5568B4AFCBB}"/>
              </a:ext>
            </a:extLst>
          </p:cNvPr>
          <p:cNvSpPr txBox="1"/>
          <p:nvPr/>
        </p:nvSpPr>
        <p:spPr>
          <a:xfrm>
            <a:off x="1021861" y="6425169"/>
            <a:ext cx="7100277" cy="369332"/>
          </a:xfrm>
          <a:prstGeom prst="rect">
            <a:avLst/>
          </a:prstGeom>
          <a:noFill/>
        </p:spPr>
        <p:txBody>
          <a:bodyPr wrap="none" rtlCol="0">
            <a:spAutoFit/>
          </a:bodyPr>
          <a:lstStyle/>
          <a:p>
            <a:r>
              <a:rPr lang="en-US" dirty="0"/>
              <a:t>Published and revised EOS with current LS-DYNA R10.1 - 700 fps at 90 deg</a:t>
            </a:r>
          </a:p>
        </p:txBody>
      </p:sp>
      <p:pic>
        <p:nvPicPr>
          <p:cNvPr id="5" name="Picture 4">
            <a:extLst>
              <a:ext uri="{FF2B5EF4-FFF2-40B4-BE49-F238E27FC236}">
                <a16:creationId xmlns:a16="http://schemas.microsoft.com/office/drawing/2014/main" xmlns="" id="{031C2D34-3A0A-4C0E-AA84-970D7ACC9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284" y="2584689"/>
            <a:ext cx="6867424" cy="3840480"/>
          </a:xfrm>
          <a:prstGeom prst="rect">
            <a:avLst/>
          </a:prstGeom>
        </p:spPr>
      </p:pic>
    </p:spTree>
    <p:extLst>
      <p:ext uri="{BB962C8B-B14F-4D97-AF65-F5344CB8AC3E}">
        <p14:creationId xmlns:p14="http://schemas.microsoft.com/office/powerpoint/2010/main" val="32752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C9039-2BDD-4763-AFE2-44D29445B789}"/>
              </a:ext>
            </a:extLst>
          </p:cNvPr>
          <p:cNvSpPr>
            <a:spLocks noGrp="1"/>
          </p:cNvSpPr>
          <p:nvPr>
            <p:ph type="title"/>
          </p:nvPr>
        </p:nvSpPr>
        <p:spPr>
          <a:xfrm>
            <a:off x="628650" y="-96269"/>
            <a:ext cx="7886700" cy="1325563"/>
          </a:xfrm>
        </p:spPr>
        <p:txBody>
          <a:bodyPr/>
          <a:lstStyle/>
          <a:p>
            <a:r>
              <a:rPr lang="en-US" dirty="0"/>
              <a:t>More Comparisons</a:t>
            </a:r>
          </a:p>
        </p:txBody>
      </p:sp>
      <p:sp>
        <p:nvSpPr>
          <p:cNvPr id="10" name="TextBox 9">
            <a:extLst>
              <a:ext uri="{FF2B5EF4-FFF2-40B4-BE49-F238E27FC236}">
                <a16:creationId xmlns:a16="http://schemas.microsoft.com/office/drawing/2014/main" xmlns="" id="{241BD9D6-0EBD-4A03-A3F0-DC0BD13D7CB0}"/>
              </a:ext>
            </a:extLst>
          </p:cNvPr>
          <p:cNvSpPr txBox="1"/>
          <p:nvPr/>
        </p:nvSpPr>
        <p:spPr>
          <a:xfrm>
            <a:off x="826789" y="3655890"/>
            <a:ext cx="3109313" cy="369332"/>
          </a:xfrm>
          <a:prstGeom prst="rect">
            <a:avLst/>
          </a:prstGeom>
          <a:noFill/>
        </p:spPr>
        <p:txBody>
          <a:bodyPr wrap="none" rtlCol="0">
            <a:spAutoFit/>
          </a:bodyPr>
          <a:lstStyle/>
          <a:p>
            <a:r>
              <a:rPr lang="en-US" dirty="0"/>
              <a:t>Revised EOS - 500 fps at 90 deg</a:t>
            </a:r>
          </a:p>
        </p:txBody>
      </p:sp>
      <p:sp>
        <p:nvSpPr>
          <p:cNvPr id="13" name="TextBox 12">
            <a:extLst>
              <a:ext uri="{FF2B5EF4-FFF2-40B4-BE49-F238E27FC236}">
                <a16:creationId xmlns:a16="http://schemas.microsoft.com/office/drawing/2014/main" xmlns="" id="{9A112089-1A21-4E15-9FC2-71A9E8B990DE}"/>
              </a:ext>
            </a:extLst>
          </p:cNvPr>
          <p:cNvSpPr txBox="1"/>
          <p:nvPr/>
        </p:nvSpPr>
        <p:spPr>
          <a:xfrm>
            <a:off x="4834096" y="6457141"/>
            <a:ext cx="3109313" cy="369332"/>
          </a:xfrm>
          <a:prstGeom prst="rect">
            <a:avLst/>
          </a:prstGeom>
          <a:noFill/>
        </p:spPr>
        <p:txBody>
          <a:bodyPr wrap="none" rtlCol="0">
            <a:spAutoFit/>
          </a:bodyPr>
          <a:lstStyle/>
          <a:p>
            <a:r>
              <a:rPr lang="en-US" dirty="0"/>
              <a:t>Revised EOS - 300 fps at 90 deg</a:t>
            </a:r>
          </a:p>
        </p:txBody>
      </p:sp>
      <p:pic>
        <p:nvPicPr>
          <p:cNvPr id="6" name="Picture 5">
            <a:extLst>
              <a:ext uri="{FF2B5EF4-FFF2-40B4-BE49-F238E27FC236}">
                <a16:creationId xmlns:a16="http://schemas.microsoft.com/office/drawing/2014/main" xmlns="" id="{5A67320F-720F-43C9-8B3D-6E36D582F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73" y="912690"/>
            <a:ext cx="4905302" cy="2743200"/>
          </a:xfrm>
          <a:prstGeom prst="rect">
            <a:avLst/>
          </a:prstGeom>
        </p:spPr>
      </p:pic>
      <p:pic>
        <p:nvPicPr>
          <p:cNvPr id="8" name="Picture 7">
            <a:extLst>
              <a:ext uri="{FF2B5EF4-FFF2-40B4-BE49-F238E27FC236}">
                <a16:creationId xmlns:a16="http://schemas.microsoft.com/office/drawing/2014/main" xmlns="" id="{A63D400D-AAEE-4087-AED6-7B9E188DD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102" y="3655890"/>
            <a:ext cx="4905302" cy="2743200"/>
          </a:xfrm>
          <a:prstGeom prst="rect">
            <a:avLst/>
          </a:prstGeom>
        </p:spPr>
      </p:pic>
    </p:spTree>
    <p:extLst>
      <p:ext uri="{BB962C8B-B14F-4D97-AF65-F5344CB8AC3E}">
        <p14:creationId xmlns:p14="http://schemas.microsoft.com/office/powerpoint/2010/main" val="297158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9605D-B4CF-402F-AE33-CDC676659352}"/>
              </a:ext>
            </a:extLst>
          </p:cNvPr>
          <p:cNvSpPr>
            <a:spLocks noGrp="1"/>
          </p:cNvSpPr>
          <p:nvPr>
            <p:ph type="title"/>
          </p:nvPr>
        </p:nvSpPr>
        <p:spPr>
          <a:xfrm>
            <a:off x="628650" y="97392"/>
            <a:ext cx="7886700" cy="1055548"/>
          </a:xfrm>
        </p:spPr>
        <p:txBody>
          <a:bodyPr/>
          <a:lstStyle/>
          <a:p>
            <a:r>
              <a:rPr lang="en-US" dirty="0"/>
              <a:t>More Comparisons</a:t>
            </a:r>
          </a:p>
        </p:txBody>
      </p:sp>
      <p:sp>
        <p:nvSpPr>
          <p:cNvPr id="6" name="TextBox 5">
            <a:extLst>
              <a:ext uri="{FF2B5EF4-FFF2-40B4-BE49-F238E27FC236}">
                <a16:creationId xmlns:a16="http://schemas.microsoft.com/office/drawing/2014/main" xmlns="" id="{3750FF1D-B59E-44BC-AAD4-3768A857753A}"/>
              </a:ext>
            </a:extLst>
          </p:cNvPr>
          <p:cNvSpPr txBox="1"/>
          <p:nvPr/>
        </p:nvSpPr>
        <p:spPr>
          <a:xfrm>
            <a:off x="788041" y="3773444"/>
            <a:ext cx="3109313" cy="369332"/>
          </a:xfrm>
          <a:prstGeom prst="rect">
            <a:avLst/>
          </a:prstGeom>
          <a:noFill/>
        </p:spPr>
        <p:txBody>
          <a:bodyPr wrap="none" rtlCol="0">
            <a:spAutoFit/>
          </a:bodyPr>
          <a:lstStyle/>
          <a:p>
            <a:r>
              <a:rPr lang="en-US" dirty="0"/>
              <a:t>Revised EOS - 500 fps at 45 deg</a:t>
            </a:r>
          </a:p>
        </p:txBody>
      </p:sp>
      <p:sp>
        <p:nvSpPr>
          <p:cNvPr id="9" name="TextBox 8">
            <a:extLst>
              <a:ext uri="{FF2B5EF4-FFF2-40B4-BE49-F238E27FC236}">
                <a16:creationId xmlns:a16="http://schemas.microsoft.com/office/drawing/2014/main" xmlns="" id="{6C584CEC-EC1E-4A01-BF91-0238A8A55CFF}"/>
              </a:ext>
            </a:extLst>
          </p:cNvPr>
          <p:cNvSpPr txBox="1"/>
          <p:nvPr/>
        </p:nvSpPr>
        <p:spPr>
          <a:xfrm>
            <a:off x="4812415" y="6488668"/>
            <a:ext cx="3109313" cy="369332"/>
          </a:xfrm>
          <a:prstGeom prst="rect">
            <a:avLst/>
          </a:prstGeom>
          <a:noFill/>
        </p:spPr>
        <p:txBody>
          <a:bodyPr wrap="none" rtlCol="0">
            <a:spAutoFit/>
          </a:bodyPr>
          <a:lstStyle/>
          <a:p>
            <a:r>
              <a:rPr lang="en-US" dirty="0"/>
              <a:t>Revised EOS - 700 fps at 45 deg</a:t>
            </a:r>
          </a:p>
        </p:txBody>
      </p:sp>
      <p:pic>
        <p:nvPicPr>
          <p:cNvPr id="10" name="Picture 9">
            <a:extLst>
              <a:ext uri="{FF2B5EF4-FFF2-40B4-BE49-F238E27FC236}">
                <a16:creationId xmlns:a16="http://schemas.microsoft.com/office/drawing/2014/main" xmlns="" id="{CD854044-035C-4D32-840F-A234AE0CE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690" y="3773444"/>
            <a:ext cx="4905302" cy="2743200"/>
          </a:xfrm>
          <a:prstGeom prst="rect">
            <a:avLst/>
          </a:prstGeom>
        </p:spPr>
      </p:pic>
      <p:pic>
        <p:nvPicPr>
          <p:cNvPr id="12" name="Picture 11">
            <a:extLst>
              <a:ext uri="{FF2B5EF4-FFF2-40B4-BE49-F238E27FC236}">
                <a16:creationId xmlns:a16="http://schemas.microsoft.com/office/drawing/2014/main" xmlns="" id="{37EE2E43-E340-4B40-A8B8-D71B2F85A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08" y="1044232"/>
            <a:ext cx="4905302" cy="2743200"/>
          </a:xfrm>
          <a:prstGeom prst="rect">
            <a:avLst/>
          </a:prstGeom>
        </p:spPr>
      </p:pic>
    </p:spTree>
    <p:extLst>
      <p:ext uri="{BB962C8B-B14F-4D97-AF65-F5344CB8AC3E}">
        <p14:creationId xmlns:p14="http://schemas.microsoft.com/office/powerpoint/2010/main" val="301063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46D25A-5625-4ECC-BF63-B0A57DD71ED5}"/>
              </a:ext>
            </a:extLst>
          </p:cNvPr>
          <p:cNvSpPr>
            <a:spLocks noGrp="1"/>
          </p:cNvSpPr>
          <p:nvPr>
            <p:ph type="title"/>
          </p:nvPr>
        </p:nvSpPr>
        <p:spPr>
          <a:xfrm>
            <a:off x="628650" y="86452"/>
            <a:ext cx="7886700" cy="845365"/>
          </a:xfrm>
        </p:spPr>
        <p:txBody>
          <a:bodyPr/>
          <a:lstStyle/>
          <a:p>
            <a:r>
              <a:rPr lang="en-US" dirty="0"/>
              <a:t>QA Test Case #6</a:t>
            </a:r>
          </a:p>
        </p:txBody>
      </p:sp>
      <p:sp>
        <p:nvSpPr>
          <p:cNvPr id="3" name="Content Placeholder 2">
            <a:extLst>
              <a:ext uri="{FF2B5EF4-FFF2-40B4-BE49-F238E27FC236}">
                <a16:creationId xmlns:a16="http://schemas.microsoft.com/office/drawing/2014/main" xmlns="" id="{BE3877F5-C1C1-4893-9F6B-6E1C1D86ED84}"/>
              </a:ext>
            </a:extLst>
          </p:cNvPr>
          <p:cNvSpPr>
            <a:spLocks noGrp="1"/>
          </p:cNvSpPr>
          <p:nvPr>
            <p:ph idx="1"/>
          </p:nvPr>
        </p:nvSpPr>
        <p:spPr>
          <a:xfrm>
            <a:off x="165463" y="931818"/>
            <a:ext cx="8726289" cy="1429244"/>
          </a:xfrm>
        </p:spPr>
        <p:txBody>
          <a:bodyPr>
            <a:normAutofit fontScale="70000" lnSpcReduction="20000"/>
          </a:bodyPr>
          <a:lstStyle/>
          <a:p>
            <a:r>
              <a:rPr lang="en-US" dirty="0"/>
              <a:t>AWG Adopted Recommendation: Use the Revised EOS in Test Case #6</a:t>
            </a:r>
          </a:p>
          <a:p>
            <a:r>
              <a:rPr lang="en-US" dirty="0"/>
              <a:t>Additional AWG Adopted Recommendation: Use the Ice material validation test model suggested as a replacement for the current AWG ERIF Test Case #6</a:t>
            </a:r>
          </a:p>
          <a:p>
            <a:pPr lvl="1"/>
            <a:r>
              <a:rPr lang="en-US" dirty="0"/>
              <a:t>The current test case #6 is intended to be a simulation of the FAA ice slab ingestion requirement </a:t>
            </a:r>
          </a:p>
          <a:p>
            <a:endParaRPr lang="en-US" dirty="0"/>
          </a:p>
        </p:txBody>
      </p:sp>
      <p:pic>
        <p:nvPicPr>
          <p:cNvPr id="5" name="Picture 4">
            <a:extLst>
              <a:ext uri="{FF2B5EF4-FFF2-40B4-BE49-F238E27FC236}">
                <a16:creationId xmlns:a16="http://schemas.microsoft.com/office/drawing/2014/main" xmlns="" id="{FC7E1EA8-827B-497E-A3D6-439FFAB283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9673" y="2501978"/>
            <a:ext cx="2400300" cy="1522095"/>
          </a:xfrm>
          <a:prstGeom prst="rect">
            <a:avLst/>
          </a:prstGeom>
        </p:spPr>
      </p:pic>
      <p:pic>
        <p:nvPicPr>
          <p:cNvPr id="7" name="Picture 6">
            <a:extLst>
              <a:ext uri="{FF2B5EF4-FFF2-40B4-BE49-F238E27FC236}">
                <a16:creationId xmlns:a16="http://schemas.microsoft.com/office/drawing/2014/main" xmlns="" id="{CCD18A36-D389-43C9-BE6F-8CF1457CA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29" y="2479001"/>
            <a:ext cx="2400300" cy="1522095"/>
          </a:xfrm>
          <a:prstGeom prst="rect">
            <a:avLst/>
          </a:prstGeom>
        </p:spPr>
      </p:pic>
      <p:pic>
        <p:nvPicPr>
          <p:cNvPr id="13" name="Picture 12">
            <a:extLst>
              <a:ext uri="{FF2B5EF4-FFF2-40B4-BE49-F238E27FC236}">
                <a16:creationId xmlns:a16="http://schemas.microsoft.com/office/drawing/2014/main" xmlns="" id="{A7B8B3FB-8F9E-4739-8DA1-E11BFBD2A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5140253"/>
            <a:ext cx="2400300" cy="1522095"/>
          </a:xfrm>
          <a:prstGeom prst="rect">
            <a:avLst/>
          </a:prstGeom>
        </p:spPr>
      </p:pic>
      <p:pic>
        <p:nvPicPr>
          <p:cNvPr id="15" name="Picture 14">
            <a:extLst>
              <a:ext uri="{FF2B5EF4-FFF2-40B4-BE49-F238E27FC236}">
                <a16:creationId xmlns:a16="http://schemas.microsoft.com/office/drawing/2014/main" xmlns="" id="{C9B18D11-BE19-4D09-857B-0A35DF8DCD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850" y="5158827"/>
            <a:ext cx="2400300" cy="1522095"/>
          </a:xfrm>
          <a:prstGeom prst="rect">
            <a:avLst/>
          </a:prstGeom>
        </p:spPr>
      </p:pic>
      <p:sp>
        <p:nvSpPr>
          <p:cNvPr id="16" name="Content Placeholder 2">
            <a:extLst>
              <a:ext uri="{FF2B5EF4-FFF2-40B4-BE49-F238E27FC236}">
                <a16:creationId xmlns:a16="http://schemas.microsoft.com/office/drawing/2014/main" xmlns="" id="{26EEDAE9-7D53-4A6A-BCB3-0E77423FB30E}"/>
              </a:ext>
            </a:extLst>
          </p:cNvPr>
          <p:cNvSpPr txBox="1">
            <a:spLocks/>
          </p:cNvSpPr>
          <p:nvPr/>
        </p:nvSpPr>
        <p:spPr>
          <a:xfrm>
            <a:off x="5559973" y="4956145"/>
            <a:ext cx="3492136" cy="17062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Realistic geometry</a:t>
            </a:r>
          </a:p>
          <a:p>
            <a:pPr lvl="1"/>
            <a:r>
              <a:rPr lang="en-US" dirty="0"/>
              <a:t>Results can be compared to test data</a:t>
            </a:r>
          </a:p>
          <a:p>
            <a:pPr lvl="1"/>
            <a:r>
              <a:rPr lang="en-US" dirty="0"/>
              <a:t>Can be run quickly, if only first period is compared</a:t>
            </a:r>
          </a:p>
        </p:txBody>
      </p:sp>
      <p:sp>
        <p:nvSpPr>
          <p:cNvPr id="17" name="Content Placeholder 2">
            <a:extLst>
              <a:ext uri="{FF2B5EF4-FFF2-40B4-BE49-F238E27FC236}">
                <a16:creationId xmlns:a16="http://schemas.microsoft.com/office/drawing/2014/main" xmlns="" id="{144CCCB7-35FD-400D-AFF4-8541F766929E}"/>
              </a:ext>
            </a:extLst>
          </p:cNvPr>
          <p:cNvSpPr txBox="1">
            <a:spLocks/>
          </p:cNvSpPr>
          <p:nvPr/>
        </p:nvSpPr>
        <p:spPr>
          <a:xfrm>
            <a:off x="5028667" y="2212981"/>
            <a:ext cx="4023441" cy="17564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dirty="0"/>
              <a:t>The blade is modeled using coarse shell elements</a:t>
            </a:r>
          </a:p>
          <a:p>
            <a:pPr lvl="2"/>
            <a:r>
              <a:rPr lang="en-US" dirty="0"/>
              <a:t>Unrealistic geometry</a:t>
            </a:r>
          </a:p>
          <a:p>
            <a:pPr lvl="2"/>
            <a:r>
              <a:rPr lang="en-US" dirty="0"/>
              <a:t>No test data </a:t>
            </a:r>
          </a:p>
          <a:p>
            <a:pPr lvl="2"/>
            <a:r>
              <a:rPr lang="en-US" dirty="0"/>
              <a:t>Runs very quickly </a:t>
            </a:r>
          </a:p>
          <a:p>
            <a:endParaRPr lang="en-US" dirty="0"/>
          </a:p>
        </p:txBody>
      </p:sp>
      <p:sp>
        <p:nvSpPr>
          <p:cNvPr id="18" name="Content Placeholder 2">
            <a:extLst>
              <a:ext uri="{FF2B5EF4-FFF2-40B4-BE49-F238E27FC236}">
                <a16:creationId xmlns:a16="http://schemas.microsoft.com/office/drawing/2014/main" xmlns="" id="{8CFDA3B1-07AC-408F-B544-37FF428A52A1}"/>
              </a:ext>
            </a:extLst>
          </p:cNvPr>
          <p:cNvSpPr txBox="1">
            <a:spLocks/>
          </p:cNvSpPr>
          <p:nvPr/>
        </p:nvSpPr>
        <p:spPr>
          <a:xfrm>
            <a:off x="97832" y="4308665"/>
            <a:ext cx="8103321" cy="6791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The replacement is a model of the Ice material model validation test</a:t>
            </a:r>
          </a:p>
        </p:txBody>
      </p:sp>
    </p:spTree>
    <p:extLst>
      <p:ext uri="{BB962C8B-B14F-4D97-AF65-F5344CB8AC3E}">
        <p14:creationId xmlns:p14="http://schemas.microsoft.com/office/powerpoint/2010/main" val="235436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xmlns="" id="{2E86DBBB-10AC-4FBD-8439-03954D88975C}"/>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A490ADF-9292-4028-A69A-D6113B02D50E}" type="slidenum">
              <a:rPr kumimoji="0" lang="en-US" altLang="en-US" sz="600" b="0" i="0" u="none" strike="noStrike" kern="1200" cap="none" spc="0" normalizeH="0" baseline="0" noProof="0" smtClean="0">
                <a:ln>
                  <a:noFill/>
                </a:ln>
                <a:solidFill>
                  <a:srgbClr val="003296"/>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a:ln>
                <a:noFill/>
              </a:ln>
              <a:solidFill>
                <a:srgbClr val="003296"/>
              </a:solidFill>
              <a:effectLst/>
              <a:uLnTx/>
              <a:uFillTx/>
              <a:latin typeface="Times New Roman" panose="02020603050405020304" pitchFamily="18" charset="0"/>
              <a:ea typeface="+mn-ea"/>
              <a:cs typeface="+mn-cs"/>
            </a:endParaRPr>
          </a:p>
        </p:txBody>
      </p:sp>
      <p:sp>
        <p:nvSpPr>
          <p:cNvPr id="85000" name="Rectangle 8">
            <a:extLst>
              <a:ext uri="{FF2B5EF4-FFF2-40B4-BE49-F238E27FC236}">
                <a16:creationId xmlns:a16="http://schemas.microsoft.com/office/drawing/2014/main" xmlns="" id="{67DE95A0-DB94-43B6-AE34-51D1FA3F0218}"/>
              </a:ext>
            </a:extLst>
          </p:cNvPr>
          <p:cNvSpPr>
            <a:spLocks noGrp="1" noChangeArrowheads="1"/>
          </p:cNvSpPr>
          <p:nvPr>
            <p:ph type="title"/>
          </p:nvPr>
        </p:nvSpPr>
        <p:spPr/>
        <p:txBody>
          <a:bodyPr/>
          <a:lstStyle/>
          <a:p>
            <a:r>
              <a:rPr lang="en-US" altLang="en-US"/>
              <a:t>Configuration of Single Load Cell with Plate</a:t>
            </a:r>
          </a:p>
        </p:txBody>
      </p:sp>
      <p:graphicFrame>
        <p:nvGraphicFramePr>
          <p:cNvPr id="84997" name="Object 5">
            <a:extLst>
              <a:ext uri="{FF2B5EF4-FFF2-40B4-BE49-F238E27FC236}">
                <a16:creationId xmlns:a16="http://schemas.microsoft.com/office/drawing/2014/main" xmlns="" id="{08C68623-CF2C-4D31-B1D9-50FCFA6DA76E}"/>
              </a:ext>
            </a:extLst>
          </p:cNvPr>
          <p:cNvGraphicFramePr>
            <a:graphicFrameLocks noGrp="1" noChangeAspect="1"/>
          </p:cNvGraphicFramePr>
          <p:nvPr>
            <p:ph idx="1"/>
          </p:nvPr>
        </p:nvGraphicFramePr>
        <p:xfrm>
          <a:off x="1524000" y="1295400"/>
          <a:ext cx="6096000" cy="4572000"/>
        </p:xfrm>
        <a:graphic>
          <a:graphicData uri="http://schemas.openxmlformats.org/presentationml/2006/ole">
            <mc:AlternateContent xmlns:mc="http://schemas.openxmlformats.org/markup-compatibility/2006">
              <mc:Choice xmlns:v="urn:schemas-microsoft-com:vml" Requires="v">
                <p:oleObj spid="_x0000_s1053" name="Photo Editor Photo" r:id="rId3" imgW="6095238" imgH="4571429" progId="MSPhotoEd.3">
                  <p:embed/>
                </p:oleObj>
              </mc:Choice>
              <mc:Fallback>
                <p:oleObj name="Photo Editor Photo" r:id="rId3" imgW="6095238" imgH="4571429" progId="MSPhotoEd.3">
                  <p:embed/>
                  <p:pic>
                    <p:nvPicPr>
                      <p:cNvPr id="84997" name="Object 5">
                        <a:extLst>
                          <a:ext uri="{FF2B5EF4-FFF2-40B4-BE49-F238E27FC236}">
                            <a16:creationId xmlns:a16="http://schemas.microsoft.com/office/drawing/2014/main" xmlns="" id="{08C68623-CF2C-4D31-B1D9-50FCFA6DA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95400"/>
                        <a:ext cx="6096000" cy="45720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85001" name="Text Box 9">
            <a:extLst>
              <a:ext uri="{FF2B5EF4-FFF2-40B4-BE49-F238E27FC236}">
                <a16:creationId xmlns:a16="http://schemas.microsoft.com/office/drawing/2014/main" xmlns="" id="{A620BD61-836D-48E2-80BF-4C0AD9BF8D09}"/>
              </a:ext>
            </a:extLst>
          </p:cNvPr>
          <p:cNvSpPr txBox="1">
            <a:spLocks noChangeArrowheads="1"/>
          </p:cNvSpPr>
          <p:nvPr/>
        </p:nvSpPr>
        <p:spPr bwMode="auto">
          <a:xfrm>
            <a:off x="4800600" y="2133600"/>
            <a:ext cx="1752600"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rPr>
              <a:t>Ice hits here</a:t>
            </a:r>
          </a:p>
        </p:txBody>
      </p:sp>
      <p:sp>
        <p:nvSpPr>
          <p:cNvPr id="85002" name="Freeform 10">
            <a:extLst>
              <a:ext uri="{FF2B5EF4-FFF2-40B4-BE49-F238E27FC236}">
                <a16:creationId xmlns:a16="http://schemas.microsoft.com/office/drawing/2014/main" xmlns="" id="{55F22A6F-B660-4235-9A70-D803ECBBDBDD}"/>
              </a:ext>
            </a:extLst>
          </p:cNvPr>
          <p:cNvSpPr>
            <a:spLocks/>
          </p:cNvSpPr>
          <p:nvPr/>
        </p:nvSpPr>
        <p:spPr bwMode="auto">
          <a:xfrm>
            <a:off x="3903663" y="2362200"/>
            <a:ext cx="896937" cy="715963"/>
          </a:xfrm>
          <a:custGeom>
            <a:avLst/>
            <a:gdLst>
              <a:gd name="T0" fmla="*/ 565 w 565"/>
              <a:gd name="T1" fmla="*/ 0 h 451"/>
              <a:gd name="T2" fmla="*/ 0 w 565"/>
              <a:gd name="T3" fmla="*/ 451 h 451"/>
            </a:gdLst>
            <a:ahLst/>
            <a:cxnLst>
              <a:cxn ang="0">
                <a:pos x="T0" y="T1"/>
              </a:cxn>
              <a:cxn ang="0">
                <a:pos x="T2" y="T3"/>
              </a:cxn>
            </a:cxnLst>
            <a:rect l="0" t="0" r="r" b="b"/>
            <a:pathLst>
              <a:path w="565" h="451">
                <a:moveTo>
                  <a:pt x="565" y="0"/>
                </a:moveTo>
                <a:lnTo>
                  <a:pt x="0" y="451"/>
                </a:lnTo>
              </a:path>
            </a:pathLst>
          </a:custGeom>
          <a:noFill/>
          <a:ln w="15875" cap="flat"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endParaRPr>
          </a:p>
        </p:txBody>
      </p:sp>
      <p:sp>
        <p:nvSpPr>
          <p:cNvPr id="85003" name="Text Box 11">
            <a:extLst>
              <a:ext uri="{FF2B5EF4-FFF2-40B4-BE49-F238E27FC236}">
                <a16:creationId xmlns:a16="http://schemas.microsoft.com/office/drawing/2014/main" xmlns="" id="{6038E7B0-644F-4D59-AB09-C164ADE5726C}"/>
              </a:ext>
            </a:extLst>
          </p:cNvPr>
          <p:cNvSpPr txBox="1">
            <a:spLocks noChangeArrowheads="1"/>
          </p:cNvSpPr>
          <p:nvPr/>
        </p:nvSpPr>
        <p:spPr bwMode="auto">
          <a:xfrm>
            <a:off x="1752600" y="4419600"/>
            <a:ext cx="1447800"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rPr>
              <a:t>Load Cell</a:t>
            </a:r>
          </a:p>
        </p:txBody>
      </p:sp>
      <p:sp>
        <p:nvSpPr>
          <p:cNvPr id="85004" name="Freeform 12">
            <a:extLst>
              <a:ext uri="{FF2B5EF4-FFF2-40B4-BE49-F238E27FC236}">
                <a16:creationId xmlns:a16="http://schemas.microsoft.com/office/drawing/2014/main" xmlns="" id="{CEC131C9-DB38-4DA5-BD28-B4A6D5996F26}"/>
              </a:ext>
            </a:extLst>
          </p:cNvPr>
          <p:cNvSpPr>
            <a:spLocks/>
          </p:cNvSpPr>
          <p:nvPr/>
        </p:nvSpPr>
        <p:spPr bwMode="auto">
          <a:xfrm>
            <a:off x="2486025" y="3355975"/>
            <a:ext cx="914400" cy="1082675"/>
          </a:xfrm>
          <a:custGeom>
            <a:avLst/>
            <a:gdLst>
              <a:gd name="T0" fmla="*/ 0 w 576"/>
              <a:gd name="T1" fmla="*/ 682 h 682"/>
              <a:gd name="T2" fmla="*/ 576 w 576"/>
              <a:gd name="T3" fmla="*/ 0 h 682"/>
            </a:gdLst>
            <a:ahLst/>
            <a:cxnLst>
              <a:cxn ang="0">
                <a:pos x="T0" y="T1"/>
              </a:cxn>
              <a:cxn ang="0">
                <a:pos x="T2" y="T3"/>
              </a:cxn>
            </a:cxnLst>
            <a:rect l="0" t="0" r="r" b="b"/>
            <a:pathLst>
              <a:path w="576" h="682">
                <a:moveTo>
                  <a:pt x="0" y="682"/>
                </a:moveTo>
                <a:lnTo>
                  <a:pt x="576" y="0"/>
                </a:lnTo>
              </a:path>
            </a:pathLst>
          </a:custGeom>
          <a:noFill/>
          <a:ln w="12700" cap="flat"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endParaRPr>
          </a:p>
        </p:txBody>
      </p:sp>
      <p:sp>
        <p:nvSpPr>
          <p:cNvPr id="85005" name="Text Box 13">
            <a:extLst>
              <a:ext uri="{FF2B5EF4-FFF2-40B4-BE49-F238E27FC236}">
                <a16:creationId xmlns:a16="http://schemas.microsoft.com/office/drawing/2014/main" xmlns="" id="{946FDEA0-91A4-43E1-9907-7CF8B37579FD}"/>
              </a:ext>
            </a:extLst>
          </p:cNvPr>
          <p:cNvSpPr txBox="1">
            <a:spLocks noChangeArrowheads="1"/>
          </p:cNvSpPr>
          <p:nvPr/>
        </p:nvSpPr>
        <p:spPr bwMode="auto">
          <a:xfrm>
            <a:off x="228600" y="1676400"/>
            <a:ext cx="2209800" cy="1196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rPr>
              <a:t>Backup Plate with Bolt/Nut Cutout in Back</a:t>
            </a:r>
          </a:p>
        </p:txBody>
      </p:sp>
      <p:sp>
        <p:nvSpPr>
          <p:cNvPr id="85006" name="Freeform 14">
            <a:extLst>
              <a:ext uri="{FF2B5EF4-FFF2-40B4-BE49-F238E27FC236}">
                <a16:creationId xmlns:a16="http://schemas.microsoft.com/office/drawing/2014/main" xmlns="" id="{AF95723B-2982-4C8F-B00A-378CCF92E7AD}"/>
              </a:ext>
            </a:extLst>
          </p:cNvPr>
          <p:cNvSpPr>
            <a:spLocks/>
          </p:cNvSpPr>
          <p:nvPr/>
        </p:nvSpPr>
        <p:spPr bwMode="auto">
          <a:xfrm>
            <a:off x="2441575" y="2241550"/>
            <a:ext cx="736600" cy="66675"/>
          </a:xfrm>
          <a:custGeom>
            <a:avLst/>
            <a:gdLst>
              <a:gd name="T0" fmla="*/ 0 w 464"/>
              <a:gd name="T1" fmla="*/ 0 h 42"/>
              <a:gd name="T2" fmla="*/ 464 w 464"/>
              <a:gd name="T3" fmla="*/ 42 h 42"/>
            </a:gdLst>
            <a:ahLst/>
            <a:cxnLst>
              <a:cxn ang="0">
                <a:pos x="T0" y="T1"/>
              </a:cxn>
              <a:cxn ang="0">
                <a:pos x="T2" y="T3"/>
              </a:cxn>
            </a:cxnLst>
            <a:rect l="0" t="0" r="r" b="b"/>
            <a:pathLst>
              <a:path w="464" h="42">
                <a:moveTo>
                  <a:pt x="0" y="0"/>
                </a:moveTo>
                <a:lnTo>
                  <a:pt x="464" y="42"/>
                </a:lnTo>
              </a:path>
            </a:pathLst>
          </a:custGeom>
          <a:noFill/>
          <a:ln w="12700" cap="flat"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F5CC3-FA13-40DD-8339-35FE554CB423}"/>
              </a:ext>
            </a:extLst>
          </p:cNvPr>
          <p:cNvSpPr>
            <a:spLocks noGrp="1"/>
          </p:cNvSpPr>
          <p:nvPr>
            <p:ph type="title"/>
          </p:nvPr>
        </p:nvSpPr>
        <p:spPr>
          <a:xfrm>
            <a:off x="628650" y="0"/>
            <a:ext cx="7886700" cy="1195317"/>
          </a:xfrm>
        </p:spPr>
        <p:txBody>
          <a:bodyPr>
            <a:normAutofit fontScale="90000"/>
          </a:bodyPr>
          <a:lstStyle/>
          <a:p>
            <a:r>
              <a:rPr lang="en-US" dirty="0"/>
              <a:t>LS-DYNA Control Card Recommendations </a:t>
            </a:r>
          </a:p>
        </p:txBody>
      </p:sp>
      <p:sp>
        <p:nvSpPr>
          <p:cNvPr id="3" name="Content Placeholder 2">
            <a:extLst>
              <a:ext uri="{FF2B5EF4-FFF2-40B4-BE49-F238E27FC236}">
                <a16:creationId xmlns:a16="http://schemas.microsoft.com/office/drawing/2014/main" xmlns="" id="{A284B2A5-5597-4396-83E8-553C61A7520C}"/>
              </a:ext>
            </a:extLst>
          </p:cNvPr>
          <p:cNvSpPr>
            <a:spLocks noGrp="1"/>
          </p:cNvSpPr>
          <p:nvPr>
            <p:ph idx="1"/>
          </p:nvPr>
        </p:nvSpPr>
        <p:spPr>
          <a:xfrm>
            <a:off x="628650" y="1195317"/>
            <a:ext cx="7886700" cy="5662683"/>
          </a:xfrm>
        </p:spPr>
        <p:txBody>
          <a:bodyPr>
            <a:normAutofit fontScale="85000" lnSpcReduction="20000"/>
          </a:bodyPr>
          <a:lstStyle/>
          <a:p>
            <a:r>
              <a:rPr lang="en-US" dirty="0"/>
              <a:t>*CONTROL_ALE</a:t>
            </a:r>
          </a:p>
          <a:p>
            <a:pPr lvl="1"/>
            <a:r>
              <a:rPr lang="en-US" dirty="0"/>
              <a:t>The default advection logic has been supplemented with an alternate by LSTC</a:t>
            </a:r>
          </a:p>
          <a:p>
            <a:pPr lvl="1"/>
            <a:r>
              <a:rPr lang="en-US" dirty="0"/>
              <a:t>The alternate algorithm, invoked by setting DCT = -1, is recommended for all problems</a:t>
            </a:r>
          </a:p>
          <a:p>
            <a:pPr lvl="2"/>
            <a:r>
              <a:rPr lang="en-US" dirty="0"/>
              <a:t>It is especially recommended for simulation of explosives, but this does not mean it shouldn’t be used in impact problems</a:t>
            </a:r>
          </a:p>
          <a:p>
            <a:pPr lvl="1"/>
            <a:r>
              <a:rPr lang="en-US" dirty="0"/>
              <a:t>With DCT = -1, the results are changed slightly, but non- trivially</a:t>
            </a:r>
          </a:p>
          <a:p>
            <a:pPr lvl="2"/>
            <a:r>
              <a:rPr lang="en-US" dirty="0"/>
              <a:t>DCT = -1 was used for the EOS creation and should be used in the revised QA Test Case #6</a:t>
            </a:r>
          </a:p>
          <a:p>
            <a:r>
              <a:rPr lang="en-US" dirty="0"/>
              <a:t>*CONTROL_SOLUTION</a:t>
            </a:r>
          </a:p>
          <a:p>
            <a:pPr lvl="1"/>
            <a:r>
              <a:rPr lang="en-US" dirty="0"/>
              <a:t>The strain rate sensitivity of the ice model is defined for the wide range of strain rates observed in impact problems</a:t>
            </a:r>
          </a:p>
          <a:p>
            <a:pPr lvl="1"/>
            <a:r>
              <a:rPr lang="en-US" dirty="0"/>
              <a:t>The default discretization of the load curves leads to differences between the defined load curve and the one actually used by LS-DYNA</a:t>
            </a:r>
          </a:p>
          <a:p>
            <a:pPr lvl="1"/>
            <a:r>
              <a:rPr lang="en-US" dirty="0"/>
              <a:t>Defining LCINT = 2000 (default is 100), creates many more abscissa values on the internal curves, reducing the differences</a:t>
            </a:r>
          </a:p>
          <a:p>
            <a:pPr lvl="2"/>
            <a:r>
              <a:rPr lang="en-US" dirty="0"/>
              <a:t>This slows execution, but results in greater accuracy</a:t>
            </a:r>
          </a:p>
          <a:p>
            <a:pPr lvl="1"/>
            <a:r>
              <a:rPr lang="en-US" dirty="0"/>
              <a:t>Defining the rate sensitivity as a function of the natural logarithm, and option with *MAT_24 and *MAT_224, is not an option with *MAT_155</a:t>
            </a:r>
          </a:p>
          <a:p>
            <a:pPr lvl="2"/>
            <a:endParaRPr lang="en-US" dirty="0"/>
          </a:p>
        </p:txBody>
      </p:sp>
    </p:spTree>
    <p:extLst>
      <p:ext uri="{BB962C8B-B14F-4D97-AF65-F5344CB8AC3E}">
        <p14:creationId xmlns:p14="http://schemas.microsoft.com/office/powerpoint/2010/main" val="389465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4F16C-5F51-4B74-96D9-3E7E588439DC}"/>
              </a:ext>
            </a:extLst>
          </p:cNvPr>
          <p:cNvSpPr>
            <a:spLocks noGrp="1"/>
          </p:cNvSpPr>
          <p:nvPr>
            <p:ph type="title"/>
          </p:nvPr>
        </p:nvSpPr>
        <p:spPr>
          <a:xfrm>
            <a:off x="750570" y="198783"/>
            <a:ext cx="7886700" cy="1325563"/>
          </a:xfrm>
        </p:spPr>
        <p:txBody>
          <a:bodyPr/>
          <a:lstStyle/>
          <a:p>
            <a:r>
              <a:rPr lang="en-US" dirty="0"/>
              <a:t>Conclusion</a:t>
            </a:r>
          </a:p>
        </p:txBody>
      </p:sp>
      <p:sp>
        <p:nvSpPr>
          <p:cNvPr id="3" name="Content Placeholder 2">
            <a:extLst>
              <a:ext uri="{FF2B5EF4-FFF2-40B4-BE49-F238E27FC236}">
                <a16:creationId xmlns:a16="http://schemas.microsoft.com/office/drawing/2014/main" xmlns="" id="{DE98D524-324B-4769-8742-78AFB19FA749}"/>
              </a:ext>
            </a:extLst>
          </p:cNvPr>
          <p:cNvSpPr>
            <a:spLocks noGrp="1"/>
          </p:cNvSpPr>
          <p:nvPr>
            <p:ph idx="1"/>
          </p:nvPr>
        </p:nvSpPr>
        <p:spPr>
          <a:xfrm>
            <a:off x="750570" y="1524346"/>
            <a:ext cx="7886700" cy="5134871"/>
          </a:xfrm>
        </p:spPr>
        <p:txBody>
          <a:bodyPr>
            <a:normAutofit fontScale="92500" lnSpcReduction="10000"/>
          </a:bodyPr>
          <a:lstStyle/>
          <a:p>
            <a:r>
              <a:rPr lang="en-US" dirty="0"/>
              <a:t>A previous LS-DYNA bug fixed caused the Ice material model to no longer match test data</a:t>
            </a:r>
          </a:p>
          <a:p>
            <a:pPr lvl="1"/>
            <a:r>
              <a:rPr lang="en-US" dirty="0"/>
              <a:t>The EOS needed to be updated</a:t>
            </a:r>
          </a:p>
          <a:p>
            <a:r>
              <a:rPr lang="en-US" dirty="0"/>
              <a:t>The Ice EOS can have a significant affect on forces resulting from ice impact</a:t>
            </a:r>
          </a:p>
          <a:p>
            <a:r>
              <a:rPr lang="en-US" dirty="0"/>
              <a:t>A revised, simple EOS does a reasonable job matching the impact test data</a:t>
            </a:r>
          </a:p>
          <a:p>
            <a:pPr lvl="1"/>
            <a:r>
              <a:rPr lang="en-US" dirty="0"/>
              <a:t>The bulk modulus of Ice is highly non-linear</a:t>
            </a:r>
          </a:p>
          <a:p>
            <a:pPr lvl="1"/>
            <a:r>
              <a:rPr lang="en-US" dirty="0"/>
              <a:t>The revised bulk modulus is bi-linear but in keeping with published ice properties</a:t>
            </a:r>
          </a:p>
          <a:p>
            <a:r>
              <a:rPr lang="en-US" dirty="0"/>
              <a:t>Revisions to the Ice material model and the associated test case were recommended to the AWG</a:t>
            </a:r>
          </a:p>
          <a:p>
            <a:pPr lvl="1"/>
            <a:r>
              <a:rPr lang="en-US" dirty="0"/>
              <a:t>This recommendations were adopted by the AWG at the March 2019 meeting</a:t>
            </a:r>
          </a:p>
        </p:txBody>
      </p:sp>
    </p:spTree>
    <p:extLst>
      <p:ext uri="{BB962C8B-B14F-4D97-AF65-F5344CB8AC3E}">
        <p14:creationId xmlns:p14="http://schemas.microsoft.com/office/powerpoint/2010/main" val="299999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D46B5-463D-4610-9FA6-332BEA575E30}"/>
              </a:ext>
            </a:extLst>
          </p:cNvPr>
          <p:cNvSpPr>
            <a:spLocks noGrp="1"/>
          </p:cNvSpPr>
          <p:nvPr>
            <p:ph type="title"/>
          </p:nvPr>
        </p:nvSpPr>
        <p:spPr>
          <a:xfrm>
            <a:off x="628650" y="156120"/>
            <a:ext cx="7886700" cy="1325563"/>
          </a:xfrm>
        </p:spPr>
        <p:txBody>
          <a:bodyPr/>
          <a:lstStyle/>
          <a:p>
            <a:r>
              <a:rPr lang="en-US" dirty="0"/>
              <a:t>Issue</a:t>
            </a:r>
          </a:p>
        </p:txBody>
      </p:sp>
      <p:sp>
        <p:nvSpPr>
          <p:cNvPr id="3" name="Content Placeholder 2">
            <a:extLst>
              <a:ext uri="{FF2B5EF4-FFF2-40B4-BE49-F238E27FC236}">
                <a16:creationId xmlns:a16="http://schemas.microsoft.com/office/drawing/2014/main" xmlns="" id="{39ECA91A-125D-4615-B8CD-D274A0E2CF55}"/>
              </a:ext>
            </a:extLst>
          </p:cNvPr>
          <p:cNvSpPr>
            <a:spLocks noGrp="1"/>
          </p:cNvSpPr>
          <p:nvPr>
            <p:ph idx="1"/>
          </p:nvPr>
        </p:nvSpPr>
        <p:spPr>
          <a:xfrm>
            <a:off x="628650" y="1573075"/>
            <a:ext cx="7886700" cy="4731929"/>
          </a:xfrm>
        </p:spPr>
        <p:txBody>
          <a:bodyPr>
            <a:normAutofit/>
          </a:bodyPr>
          <a:lstStyle/>
          <a:p>
            <a:r>
              <a:rPr lang="en-US" dirty="0"/>
              <a:t>Several years ago LSTC corrected a bug in the advection algorithm of the LS-DYNA ALE implementation</a:t>
            </a:r>
          </a:p>
          <a:p>
            <a:r>
              <a:rPr lang="en-US" dirty="0"/>
              <a:t>This bug fix caused the current AWG Test Suite Ice model to no longer match test data</a:t>
            </a:r>
          </a:p>
          <a:p>
            <a:r>
              <a:rPr lang="en-US" dirty="0"/>
              <a:t>Limited tuning parameters exist in the Ice model</a:t>
            </a:r>
          </a:p>
          <a:p>
            <a:pPr lvl="1"/>
            <a:r>
              <a:rPr lang="en-US" dirty="0"/>
              <a:t>Only the EOS was not based upon mechanical property test data</a:t>
            </a:r>
          </a:p>
          <a:p>
            <a:r>
              <a:rPr lang="en-US" dirty="0"/>
              <a:t>Limited time resources have not allowed an investigation into revising the EOS until very recently</a:t>
            </a:r>
          </a:p>
        </p:txBody>
      </p:sp>
    </p:spTree>
    <p:extLst>
      <p:ext uri="{BB962C8B-B14F-4D97-AF65-F5344CB8AC3E}">
        <p14:creationId xmlns:p14="http://schemas.microsoft.com/office/powerpoint/2010/main" val="324764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10D1185-F532-49CA-A12D-BB50CD5DDDCC}"/>
              </a:ext>
            </a:extLst>
          </p:cNvPr>
          <p:cNvSpPr>
            <a:spLocks noGrp="1"/>
          </p:cNvSpPr>
          <p:nvPr>
            <p:ph type="title"/>
          </p:nvPr>
        </p:nvSpPr>
        <p:spPr/>
        <p:txBody>
          <a:bodyPr/>
          <a:lstStyle/>
          <a:p>
            <a:r>
              <a:rPr lang="en-US" dirty="0"/>
              <a:t>Backup Documentation</a:t>
            </a:r>
          </a:p>
        </p:txBody>
      </p:sp>
    </p:spTree>
    <p:extLst>
      <p:ext uri="{BB962C8B-B14F-4D97-AF65-F5344CB8AC3E}">
        <p14:creationId xmlns:p14="http://schemas.microsoft.com/office/powerpoint/2010/main" val="374696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F9321-D450-44E6-8ECE-FFDE6441A14B}"/>
              </a:ext>
            </a:extLst>
          </p:cNvPr>
          <p:cNvSpPr>
            <a:spLocks noGrp="1"/>
          </p:cNvSpPr>
          <p:nvPr>
            <p:ph type="title"/>
          </p:nvPr>
        </p:nvSpPr>
        <p:spPr>
          <a:xfrm>
            <a:off x="628650" y="18255"/>
            <a:ext cx="8114756" cy="946479"/>
          </a:xfrm>
        </p:spPr>
        <p:txBody>
          <a:bodyPr>
            <a:normAutofit fontScale="90000"/>
          </a:bodyPr>
          <a:lstStyle/>
          <a:p>
            <a:r>
              <a:rPr lang="en-US" dirty="0"/>
              <a:t>Post-Processing Procedure Comments</a:t>
            </a:r>
          </a:p>
        </p:txBody>
      </p:sp>
      <p:sp>
        <p:nvSpPr>
          <p:cNvPr id="3" name="Content Placeholder 2">
            <a:extLst>
              <a:ext uri="{FF2B5EF4-FFF2-40B4-BE49-F238E27FC236}">
                <a16:creationId xmlns:a16="http://schemas.microsoft.com/office/drawing/2014/main" xmlns="" id="{1164BF94-DACD-40FA-85F5-EC30A0932654}"/>
              </a:ext>
            </a:extLst>
          </p:cNvPr>
          <p:cNvSpPr>
            <a:spLocks noGrp="1"/>
          </p:cNvSpPr>
          <p:nvPr>
            <p:ph idx="1"/>
          </p:nvPr>
        </p:nvSpPr>
        <p:spPr>
          <a:xfrm>
            <a:off x="109330" y="964734"/>
            <a:ext cx="9034669" cy="5893266"/>
          </a:xfrm>
        </p:spPr>
        <p:txBody>
          <a:bodyPr>
            <a:normAutofit fontScale="62500" lnSpcReduction="20000"/>
          </a:bodyPr>
          <a:lstStyle/>
          <a:p>
            <a:r>
              <a:rPr lang="en-US" dirty="0"/>
              <a:t>This procedure is used to compare the analytical results to the test data</a:t>
            </a:r>
          </a:p>
          <a:p>
            <a:r>
              <a:rPr lang="en-US" dirty="0"/>
              <a:t>Beam Element 1003 represents the washer-type load cell</a:t>
            </a:r>
          </a:p>
          <a:p>
            <a:r>
              <a:rPr lang="en-US" dirty="0"/>
              <a:t>The loading on the bolt is included in the calibrated test results </a:t>
            </a:r>
          </a:p>
          <a:p>
            <a:r>
              <a:rPr lang="en-US" dirty="0"/>
              <a:t>The stiffness of the load cell is 4.0 E7 and the stiffness of the bolt is 1.3355 E7</a:t>
            </a:r>
          </a:p>
          <a:p>
            <a:pPr lvl="1"/>
            <a:r>
              <a:rPr lang="en-US" dirty="0"/>
              <a:t>So the axial force from beam element 1003 must be multiplied by 1.334 to give the total load, and make it comparable to the delivered test load </a:t>
            </a:r>
          </a:p>
          <a:p>
            <a:pPr lvl="1"/>
            <a:r>
              <a:rPr lang="en-US" dirty="0"/>
              <a:t>Alternately, the axial load of beam 1003 could be added to the axial load of beam 9000200 to get the total load</a:t>
            </a:r>
          </a:p>
          <a:p>
            <a:pPr lvl="1"/>
            <a:r>
              <a:rPr lang="en-US" dirty="0"/>
              <a:t>The analytical load must also be multiplied by -1</a:t>
            </a:r>
          </a:p>
          <a:p>
            <a:r>
              <a:rPr lang="en-US" dirty="0"/>
              <a:t>The test forces were filtered to 25,000 Hz by an anti-aliasing filter</a:t>
            </a:r>
          </a:p>
          <a:p>
            <a:pPr lvl="1"/>
            <a:r>
              <a:rPr lang="en-US" dirty="0"/>
              <a:t>The analytical forces must also be filtered</a:t>
            </a:r>
          </a:p>
          <a:p>
            <a:pPr lvl="1"/>
            <a:r>
              <a:rPr lang="en-US" dirty="0"/>
              <a:t>I was unable to match the filtering of the test equipment anti-aliasing filter</a:t>
            </a:r>
          </a:p>
          <a:p>
            <a:pPr lvl="2"/>
            <a:r>
              <a:rPr lang="en-US" dirty="0"/>
              <a:t>The analytical filters in LS-PREPOST do not eliminate all response above the target frequency, which is what these classes of filters do (this is not a bug!)</a:t>
            </a:r>
          </a:p>
          <a:p>
            <a:pPr lvl="2"/>
            <a:r>
              <a:rPr lang="en-US" dirty="0"/>
              <a:t>Lowering the target frequency until there is no response above 25 kHz is risky, because response below 25 kHz is then also lowered</a:t>
            </a:r>
          </a:p>
          <a:p>
            <a:pPr lvl="2"/>
            <a:r>
              <a:rPr lang="en-US" dirty="0"/>
              <a:t>As a result, comparing the loads is still a bit of problem due to frequency response above 25 kHz</a:t>
            </a:r>
          </a:p>
          <a:p>
            <a:r>
              <a:rPr lang="en-US" dirty="0"/>
              <a:t>The solution in the original publication was to average both the test and analytical responses</a:t>
            </a:r>
          </a:p>
          <a:p>
            <a:pPr lvl="1"/>
            <a:r>
              <a:rPr lang="en-US" dirty="0"/>
              <a:t>I tried, but I couldn’t find a clearly better approach</a:t>
            </a:r>
          </a:p>
          <a:p>
            <a:pPr lvl="2"/>
            <a:r>
              <a:rPr lang="en-US" dirty="0"/>
              <a:t>I tried filtering both analysis and test to the same lower target frequencies </a:t>
            </a:r>
          </a:p>
          <a:p>
            <a:pPr lvl="2"/>
            <a:r>
              <a:rPr lang="en-US" dirty="0"/>
              <a:t>This MIGHT be better, but it also might not be, so I stuck with the original approach</a:t>
            </a:r>
          </a:p>
          <a:p>
            <a:pPr lvl="1"/>
            <a:r>
              <a:rPr lang="en-US" dirty="0"/>
              <a:t>So I continue to use 9 point averaging of the analytical forces </a:t>
            </a:r>
          </a:p>
          <a:p>
            <a:pPr lvl="1"/>
            <a:r>
              <a:rPr lang="en-US" dirty="0"/>
              <a:t>The time step of the test data is larger, so for a comparable averaging 4 points was used on the test data</a:t>
            </a:r>
          </a:p>
          <a:p>
            <a:pPr lvl="2"/>
            <a:r>
              <a:rPr lang="en-US" dirty="0"/>
              <a:t>The averaged test data is provided in a separate file, </a:t>
            </a:r>
            <a:r>
              <a:rPr lang="en-US" b="1" i="1" dirty="0"/>
              <a:t>test_700.prn</a:t>
            </a:r>
            <a:r>
              <a:rPr lang="en-US" dirty="0"/>
              <a:t>, from the non-averaged data, which is </a:t>
            </a:r>
            <a:r>
              <a:rPr lang="en-US" b="1" i="1" dirty="0"/>
              <a:t>ice58_699.prn</a:t>
            </a:r>
          </a:p>
        </p:txBody>
      </p:sp>
    </p:spTree>
    <p:extLst>
      <p:ext uri="{BB962C8B-B14F-4D97-AF65-F5344CB8AC3E}">
        <p14:creationId xmlns:p14="http://schemas.microsoft.com/office/powerpoint/2010/main" val="393482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A6FDC-7C61-4CC9-BFF0-419699D74061}"/>
              </a:ext>
            </a:extLst>
          </p:cNvPr>
          <p:cNvSpPr>
            <a:spLocks noGrp="1"/>
          </p:cNvSpPr>
          <p:nvPr>
            <p:ph type="title"/>
          </p:nvPr>
        </p:nvSpPr>
        <p:spPr>
          <a:xfrm>
            <a:off x="391886" y="138705"/>
            <a:ext cx="8499566" cy="880200"/>
          </a:xfrm>
        </p:spPr>
        <p:txBody>
          <a:bodyPr/>
          <a:lstStyle/>
          <a:p>
            <a:r>
              <a:rPr lang="en-US" dirty="0"/>
              <a:t>Post-Processing Procedure Summary</a:t>
            </a:r>
          </a:p>
        </p:txBody>
      </p:sp>
      <p:sp>
        <p:nvSpPr>
          <p:cNvPr id="3" name="Content Placeholder 2">
            <a:extLst>
              <a:ext uri="{FF2B5EF4-FFF2-40B4-BE49-F238E27FC236}">
                <a16:creationId xmlns:a16="http://schemas.microsoft.com/office/drawing/2014/main" xmlns="" id="{49E746CA-594A-4B8B-A738-B93C1AA761BD}"/>
              </a:ext>
            </a:extLst>
          </p:cNvPr>
          <p:cNvSpPr>
            <a:spLocks noGrp="1"/>
          </p:cNvSpPr>
          <p:nvPr>
            <p:ph idx="1"/>
          </p:nvPr>
        </p:nvSpPr>
        <p:spPr>
          <a:xfrm>
            <a:off x="628650" y="1105989"/>
            <a:ext cx="7886700" cy="5496147"/>
          </a:xfrm>
        </p:spPr>
        <p:txBody>
          <a:bodyPr>
            <a:normAutofit fontScale="77500" lnSpcReduction="20000"/>
          </a:bodyPr>
          <a:lstStyle/>
          <a:p>
            <a:r>
              <a:rPr lang="en-US" dirty="0"/>
              <a:t>This procedure is used to compare the analytical results to the raw test data</a:t>
            </a:r>
          </a:p>
          <a:p>
            <a:pPr lvl="1"/>
            <a:r>
              <a:rPr lang="en-US" b="1" i="1" dirty="0"/>
              <a:t>It is recommended that this procedure to not be used in evaluating the Test Case results when used in the QA Suite!</a:t>
            </a:r>
          </a:p>
          <a:p>
            <a:pPr lvl="1"/>
            <a:r>
              <a:rPr lang="en-US" dirty="0"/>
              <a:t>Compare the axial force from beam element 1003 without processing!</a:t>
            </a:r>
          </a:p>
          <a:p>
            <a:pPr lvl="1"/>
            <a:endParaRPr lang="en-US" dirty="0"/>
          </a:p>
          <a:p>
            <a:r>
              <a:rPr lang="en-US" dirty="0"/>
              <a:t>In LS-PREPOST, HIST Menu, plot beam element 1003, axial force</a:t>
            </a:r>
          </a:p>
          <a:p>
            <a:r>
              <a:rPr lang="en-US" dirty="0"/>
              <a:t>Scale that force by -1.334 </a:t>
            </a:r>
          </a:p>
          <a:p>
            <a:r>
              <a:rPr lang="en-US" dirty="0"/>
              <a:t>Filter using 25,000 Hz, and point average using 9 and save</a:t>
            </a:r>
          </a:p>
          <a:p>
            <a:pPr lvl="1"/>
            <a:r>
              <a:rPr lang="en-US" dirty="0"/>
              <a:t>I have been using the bandwidth filter, with point averaging, other filters give similar results</a:t>
            </a:r>
          </a:p>
          <a:p>
            <a:r>
              <a:rPr lang="en-US" dirty="0"/>
              <a:t>In XY Menu, compare to averaged test data</a:t>
            </a:r>
          </a:p>
          <a:p>
            <a:endParaRPr lang="en-US" dirty="0"/>
          </a:p>
          <a:p>
            <a:r>
              <a:rPr lang="en-US" dirty="0"/>
              <a:t>Optionally, plot the unaveraged test data and the scaled and filtered but unaveraged analytical results</a:t>
            </a:r>
          </a:p>
          <a:p>
            <a:pPr lvl="1"/>
            <a:r>
              <a:rPr lang="en-US" dirty="0"/>
              <a:t>Filter both curves using a bandwidth filter of ~5000 Hz or so</a:t>
            </a:r>
          </a:p>
          <a:p>
            <a:pPr lvl="1"/>
            <a:r>
              <a:rPr lang="en-US" dirty="0"/>
              <a:t>The peak forces are different from when averaging is used, but the ratios between test and analysis seem similar to when averaging is used</a:t>
            </a:r>
          </a:p>
          <a:p>
            <a:pPr marL="914400" lvl="2" indent="0">
              <a:buNone/>
            </a:pPr>
            <a:endParaRPr lang="en-US" dirty="0"/>
          </a:p>
        </p:txBody>
      </p:sp>
    </p:spTree>
    <p:extLst>
      <p:ext uri="{BB962C8B-B14F-4D97-AF65-F5344CB8AC3E}">
        <p14:creationId xmlns:p14="http://schemas.microsoft.com/office/powerpoint/2010/main" val="40212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BE6DE-F8D7-4094-8756-2C3DF26C82C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2F9DF61E-03D0-47CE-8E18-C461B165CD20}"/>
              </a:ext>
            </a:extLst>
          </p:cNvPr>
          <p:cNvSpPr>
            <a:spLocks noGrp="1"/>
          </p:cNvSpPr>
          <p:nvPr>
            <p:ph idx="1"/>
          </p:nvPr>
        </p:nvSpPr>
        <p:spPr/>
        <p:txBody>
          <a:bodyPr/>
          <a:lstStyle/>
          <a:p>
            <a:r>
              <a:rPr lang="en-US" dirty="0"/>
              <a:t>Carney K., Benson D., DuBois P., Lee R., “A Phenomenological High Strain Rate Model with Failure for Ice”, International Journal of Structures and Solids 43 (2006) 7820-7839.</a:t>
            </a:r>
          </a:p>
          <a:p>
            <a:r>
              <a:rPr lang="en-US" dirty="0"/>
              <a:t>Carney K., Benson D., DuBois P., Lee R., “A Phenomenological High Strain Rate Model with Failure for Ice”, 9th International LS-DYNA Users Conference, 2006.</a:t>
            </a:r>
          </a:p>
        </p:txBody>
      </p:sp>
    </p:spTree>
    <p:extLst>
      <p:ext uri="{BB962C8B-B14F-4D97-AF65-F5344CB8AC3E}">
        <p14:creationId xmlns:p14="http://schemas.microsoft.com/office/powerpoint/2010/main" val="429181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12EBBD-F681-4E15-ADB6-2953F0365D14}"/>
              </a:ext>
            </a:extLst>
          </p:cNvPr>
          <p:cNvSpPr>
            <a:spLocks noGrp="1"/>
          </p:cNvSpPr>
          <p:nvPr>
            <p:ph type="title"/>
          </p:nvPr>
        </p:nvSpPr>
        <p:spPr>
          <a:xfrm>
            <a:off x="628650" y="217982"/>
            <a:ext cx="7886700" cy="1325563"/>
          </a:xfrm>
        </p:spPr>
        <p:txBody>
          <a:bodyPr/>
          <a:lstStyle/>
          <a:p>
            <a:r>
              <a:rPr lang="en-US" dirty="0"/>
              <a:t>Ice EOS and Bulk Modulus</a:t>
            </a:r>
          </a:p>
        </p:txBody>
      </p:sp>
      <p:sp>
        <p:nvSpPr>
          <p:cNvPr id="3" name="Content Placeholder 2">
            <a:extLst>
              <a:ext uri="{FF2B5EF4-FFF2-40B4-BE49-F238E27FC236}">
                <a16:creationId xmlns:a16="http://schemas.microsoft.com/office/drawing/2014/main" xmlns="" id="{A358C07D-523B-476E-8A11-14B5AD638369}"/>
              </a:ext>
            </a:extLst>
          </p:cNvPr>
          <p:cNvSpPr>
            <a:spLocks noGrp="1"/>
          </p:cNvSpPr>
          <p:nvPr>
            <p:ph idx="1"/>
          </p:nvPr>
        </p:nvSpPr>
        <p:spPr>
          <a:xfrm>
            <a:off x="472966" y="1448118"/>
            <a:ext cx="8177048" cy="5409881"/>
          </a:xfrm>
        </p:spPr>
        <p:txBody>
          <a:bodyPr>
            <a:normAutofit fontScale="85000" lnSpcReduction="20000"/>
          </a:bodyPr>
          <a:lstStyle/>
          <a:p>
            <a:r>
              <a:rPr lang="en-US" dirty="0"/>
              <a:t>The bulk modulus used in the Test Suite ice model was based upon the generalized Hooke’s law</a:t>
            </a:r>
          </a:p>
          <a:p>
            <a:r>
              <a:rPr lang="en-US" dirty="0"/>
              <a:t>A pressure limit was included in the EOS (*EOS_COMPACTION_TABULATED), and was described as a need to eliminate high frequency oscillations which led to premature failure</a:t>
            </a:r>
          </a:p>
          <a:p>
            <a:endParaRPr lang="en-US" dirty="0"/>
          </a:p>
          <a:p>
            <a:r>
              <a:rPr lang="en-US" dirty="0"/>
              <a:t>The bulk modulus of the many varieties of ice is not consistent with Hooke’s law</a:t>
            </a:r>
          </a:p>
          <a:p>
            <a:r>
              <a:rPr lang="en-US" dirty="0"/>
              <a:t>Ice bulk modulus increases with pressure</a:t>
            </a:r>
          </a:p>
          <a:p>
            <a:r>
              <a:rPr lang="en-US" dirty="0"/>
              <a:t>A much better reason justification for using the pressure limit is that as ice turns to water, it contracts</a:t>
            </a:r>
          </a:p>
          <a:p>
            <a:pPr lvl="1"/>
            <a:r>
              <a:rPr lang="en-US" dirty="0"/>
              <a:t>Any liquification in an ice projectile will limit pressure increases, and can be modeled in the EOS</a:t>
            </a:r>
          </a:p>
          <a:p>
            <a:pPr lvl="1"/>
            <a:r>
              <a:rPr lang="en-US" dirty="0"/>
              <a:t>In a hydrostatic pressure response, this liquification will look very similar to a pressure limit used in compaction</a:t>
            </a:r>
          </a:p>
          <a:p>
            <a:pPr lvl="1"/>
            <a:r>
              <a:rPr lang="en-US" dirty="0"/>
              <a:t>This explanation was mentioned in the LS-DYNA Users Conference presentation, but was not included in the Ice Model Journal Article</a:t>
            </a:r>
          </a:p>
          <a:p>
            <a:pPr lvl="1"/>
            <a:endParaRPr lang="en-US" dirty="0"/>
          </a:p>
        </p:txBody>
      </p:sp>
    </p:spTree>
    <p:extLst>
      <p:ext uri="{BB962C8B-B14F-4D97-AF65-F5344CB8AC3E}">
        <p14:creationId xmlns:p14="http://schemas.microsoft.com/office/powerpoint/2010/main" val="143987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7FC85-AD08-465A-A305-1E3A0A9C9135}"/>
              </a:ext>
            </a:extLst>
          </p:cNvPr>
          <p:cNvSpPr>
            <a:spLocks noGrp="1"/>
          </p:cNvSpPr>
          <p:nvPr>
            <p:ph type="title"/>
          </p:nvPr>
        </p:nvSpPr>
        <p:spPr>
          <a:xfrm>
            <a:off x="628650" y="365126"/>
            <a:ext cx="7886700" cy="1052613"/>
          </a:xfrm>
        </p:spPr>
        <p:txBody>
          <a:bodyPr>
            <a:normAutofit fontScale="90000"/>
          </a:bodyPr>
          <a:lstStyle/>
          <a:p>
            <a:r>
              <a:rPr lang="en-US" dirty="0"/>
              <a:t>Ice Bulk Modulus and EOS References</a:t>
            </a:r>
          </a:p>
        </p:txBody>
      </p:sp>
      <p:sp>
        <p:nvSpPr>
          <p:cNvPr id="3" name="Content Placeholder 2">
            <a:extLst>
              <a:ext uri="{FF2B5EF4-FFF2-40B4-BE49-F238E27FC236}">
                <a16:creationId xmlns:a16="http://schemas.microsoft.com/office/drawing/2014/main" xmlns="" id="{46691A9A-D5C5-4038-8871-D6557C68275B}"/>
              </a:ext>
            </a:extLst>
          </p:cNvPr>
          <p:cNvSpPr>
            <a:spLocks noGrp="1"/>
          </p:cNvSpPr>
          <p:nvPr>
            <p:ph idx="1"/>
          </p:nvPr>
        </p:nvSpPr>
        <p:spPr>
          <a:xfrm>
            <a:off x="628650" y="1476462"/>
            <a:ext cx="7886700" cy="5159229"/>
          </a:xfrm>
        </p:spPr>
        <p:txBody>
          <a:bodyPr>
            <a:normAutofit fontScale="92500" lnSpcReduction="10000"/>
          </a:bodyPr>
          <a:lstStyle/>
          <a:p>
            <a:r>
              <a:rPr lang="en-US" dirty="0"/>
              <a:t>When water freezes it expands by ~9% (many publications and references)</a:t>
            </a:r>
          </a:p>
          <a:p>
            <a:r>
              <a:rPr lang="en-US" dirty="0"/>
              <a:t> Ice will melt when shocked</a:t>
            </a:r>
          </a:p>
          <a:p>
            <a:pPr lvl="1"/>
            <a:r>
              <a:rPr lang="en-US" dirty="0"/>
              <a:t>Stewart and Ahrens, </a:t>
            </a:r>
            <a:r>
              <a:rPr lang="en-US" i="1" dirty="0"/>
              <a:t>HUGONIOTS AND SHOCK-MELTING CRITERIA FOR SOLID AND POROUS H2O ICE</a:t>
            </a:r>
            <a:r>
              <a:rPr lang="en-US" dirty="0"/>
              <a:t>, (2003)</a:t>
            </a:r>
          </a:p>
          <a:p>
            <a:pPr lvl="1"/>
            <a:r>
              <a:rPr lang="en-US" dirty="0"/>
              <a:t>It was difficult to prove the degree of instantaneous melting (as opposed to the production of fine ice crystals) that occurred in our tests by observing test videos, but our consensus was that the result was an ice/water “soup”</a:t>
            </a:r>
          </a:p>
          <a:p>
            <a:r>
              <a:rPr lang="en-US" dirty="0"/>
              <a:t>The EOS of Ice is very, very complicated</a:t>
            </a:r>
          </a:p>
          <a:p>
            <a:pPr lvl="1"/>
            <a:r>
              <a:rPr lang="en-US" dirty="0"/>
              <a:t>The International Association for the Properties of Water and Steam, </a:t>
            </a:r>
            <a:r>
              <a:rPr lang="en-US" i="1" dirty="0"/>
              <a:t>Revised Release on the Equation of State 2006 for H2O Ice </a:t>
            </a:r>
            <a:r>
              <a:rPr lang="en-US" i="1" dirty="0" err="1"/>
              <a:t>Ih</a:t>
            </a:r>
            <a:r>
              <a:rPr lang="en-US" i="1" dirty="0"/>
              <a:t>, </a:t>
            </a:r>
            <a:r>
              <a:rPr lang="en-US" dirty="0"/>
              <a:t>(2009)</a:t>
            </a:r>
          </a:p>
          <a:p>
            <a:pPr lvl="1"/>
            <a:r>
              <a:rPr lang="en-US" dirty="0"/>
              <a:t>See next slide</a:t>
            </a:r>
          </a:p>
          <a:p>
            <a:pPr lvl="1"/>
            <a:r>
              <a:rPr lang="en-US" dirty="0"/>
              <a:t>Implementing this EOS is was significantly beyond the scope of the current investigation</a:t>
            </a:r>
          </a:p>
          <a:p>
            <a:endParaRPr lang="en-US" dirty="0"/>
          </a:p>
        </p:txBody>
      </p:sp>
    </p:spTree>
    <p:extLst>
      <p:ext uri="{BB962C8B-B14F-4D97-AF65-F5344CB8AC3E}">
        <p14:creationId xmlns:p14="http://schemas.microsoft.com/office/powerpoint/2010/main" val="96227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15999-FAA2-4F0B-B3B3-662BE2A0BCE5}"/>
              </a:ext>
            </a:extLst>
          </p:cNvPr>
          <p:cNvSpPr>
            <a:spLocks noGrp="1"/>
          </p:cNvSpPr>
          <p:nvPr>
            <p:ph type="title"/>
          </p:nvPr>
        </p:nvSpPr>
        <p:spPr>
          <a:xfrm>
            <a:off x="628649" y="168140"/>
            <a:ext cx="7886700" cy="1111032"/>
          </a:xfrm>
        </p:spPr>
        <p:txBody>
          <a:bodyPr/>
          <a:lstStyle/>
          <a:p>
            <a:r>
              <a:rPr lang="en-US" dirty="0"/>
              <a:t>An “Official” EOS</a:t>
            </a:r>
          </a:p>
        </p:txBody>
      </p:sp>
      <p:pic>
        <p:nvPicPr>
          <p:cNvPr id="4" name="Content Placeholder 3">
            <a:extLst>
              <a:ext uri="{FF2B5EF4-FFF2-40B4-BE49-F238E27FC236}">
                <a16:creationId xmlns:a16="http://schemas.microsoft.com/office/drawing/2014/main" xmlns="" id="{3A0D6BC0-AEC0-474A-99A1-13A272D4AE6C}"/>
              </a:ext>
            </a:extLst>
          </p:cNvPr>
          <p:cNvPicPr>
            <a:picLocks noGrp="1" noChangeAspect="1"/>
          </p:cNvPicPr>
          <p:nvPr>
            <p:ph idx="1"/>
          </p:nvPr>
        </p:nvPicPr>
        <p:blipFill>
          <a:blip r:embed="rId2"/>
          <a:stretch>
            <a:fillRect/>
          </a:stretch>
        </p:blipFill>
        <p:spPr>
          <a:xfrm>
            <a:off x="1685924" y="1144947"/>
            <a:ext cx="5772150" cy="1669200"/>
          </a:xfrm>
          <a:prstGeom prst="rect">
            <a:avLst/>
          </a:prstGeom>
        </p:spPr>
      </p:pic>
      <p:pic>
        <p:nvPicPr>
          <p:cNvPr id="5" name="Picture 4">
            <a:extLst>
              <a:ext uri="{FF2B5EF4-FFF2-40B4-BE49-F238E27FC236}">
                <a16:creationId xmlns:a16="http://schemas.microsoft.com/office/drawing/2014/main" xmlns="" id="{C5DC5711-6F24-4B5B-BF2D-18E209393E37}"/>
              </a:ext>
            </a:extLst>
          </p:cNvPr>
          <p:cNvPicPr>
            <a:picLocks noChangeAspect="1"/>
          </p:cNvPicPr>
          <p:nvPr/>
        </p:nvPicPr>
        <p:blipFill>
          <a:blip r:embed="rId3"/>
          <a:stretch>
            <a:fillRect/>
          </a:stretch>
        </p:blipFill>
        <p:spPr>
          <a:xfrm>
            <a:off x="1557336" y="2814147"/>
            <a:ext cx="6029325" cy="3687934"/>
          </a:xfrm>
          <a:prstGeom prst="rect">
            <a:avLst/>
          </a:prstGeom>
        </p:spPr>
      </p:pic>
    </p:spTree>
    <p:extLst>
      <p:ext uri="{BB962C8B-B14F-4D97-AF65-F5344CB8AC3E}">
        <p14:creationId xmlns:p14="http://schemas.microsoft.com/office/powerpoint/2010/main" val="288754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CFC8B-202A-45C1-9BCB-5252DE6DA97B}"/>
              </a:ext>
            </a:extLst>
          </p:cNvPr>
          <p:cNvSpPr>
            <a:spLocks noGrp="1"/>
          </p:cNvSpPr>
          <p:nvPr>
            <p:ph type="title"/>
          </p:nvPr>
        </p:nvSpPr>
        <p:spPr/>
        <p:txBody>
          <a:bodyPr/>
          <a:lstStyle/>
          <a:p>
            <a:r>
              <a:rPr lang="en-US" dirty="0"/>
              <a:t>Bulk Modulus </a:t>
            </a:r>
          </a:p>
        </p:txBody>
      </p:sp>
      <p:sp>
        <p:nvSpPr>
          <p:cNvPr id="3" name="Content Placeholder 2">
            <a:extLst>
              <a:ext uri="{FF2B5EF4-FFF2-40B4-BE49-F238E27FC236}">
                <a16:creationId xmlns:a16="http://schemas.microsoft.com/office/drawing/2014/main" xmlns="" id="{61A42467-0642-48C2-9D44-96DEAD5D1B02}"/>
              </a:ext>
            </a:extLst>
          </p:cNvPr>
          <p:cNvSpPr>
            <a:spLocks noGrp="1"/>
          </p:cNvSpPr>
          <p:nvPr>
            <p:ph idx="1"/>
          </p:nvPr>
        </p:nvSpPr>
        <p:spPr>
          <a:xfrm>
            <a:off x="436228" y="1459684"/>
            <a:ext cx="8246378" cy="5398316"/>
          </a:xfrm>
        </p:spPr>
        <p:txBody>
          <a:bodyPr>
            <a:normAutofit/>
          </a:bodyPr>
          <a:lstStyle/>
          <a:p>
            <a:r>
              <a:rPr lang="en-US" dirty="0"/>
              <a:t>The results of the “Official” EOS is that the bulk modulus of ice increases under pressure </a:t>
            </a:r>
          </a:p>
          <a:p>
            <a:pPr lvl="1"/>
            <a:r>
              <a:rPr lang="en-US" dirty="0"/>
              <a:t>Highly non-linear</a:t>
            </a:r>
          </a:p>
          <a:p>
            <a:endParaRPr lang="en-US" i="1" dirty="0">
              <a:solidFill>
                <a:srgbClr val="333333"/>
              </a:solidFill>
              <a:latin typeface="Proxima Nova"/>
            </a:endParaRPr>
          </a:p>
          <a:p>
            <a:r>
              <a:rPr lang="en-US" i="1" dirty="0">
                <a:solidFill>
                  <a:srgbClr val="333333"/>
                </a:solidFill>
                <a:latin typeface="Proxima Nova"/>
              </a:rPr>
              <a:t>Bulk moduli and equations of state of ice VII and ice VIII</a:t>
            </a:r>
          </a:p>
          <a:p>
            <a:pPr lvl="1"/>
            <a:r>
              <a:rPr lang="en-US" dirty="0">
                <a:solidFill>
                  <a:srgbClr val="555555"/>
                </a:solidFill>
                <a:latin typeface="Proxima Nova"/>
              </a:rPr>
              <a:t>S. Klotz, K. Komatsu, H. </a:t>
            </a:r>
            <a:r>
              <a:rPr lang="en-US" dirty="0" err="1">
                <a:solidFill>
                  <a:srgbClr val="555555"/>
                </a:solidFill>
                <a:latin typeface="Proxima Nova"/>
              </a:rPr>
              <a:t>Kagi</a:t>
            </a:r>
            <a:r>
              <a:rPr lang="en-US" dirty="0">
                <a:solidFill>
                  <a:srgbClr val="555555"/>
                </a:solidFill>
                <a:latin typeface="Proxima Nova"/>
              </a:rPr>
              <a:t>, K. </a:t>
            </a:r>
            <a:r>
              <a:rPr lang="en-US" dirty="0" err="1">
                <a:solidFill>
                  <a:srgbClr val="555555"/>
                </a:solidFill>
                <a:latin typeface="Proxima Nova"/>
              </a:rPr>
              <a:t>Kunc</a:t>
            </a:r>
            <a:r>
              <a:rPr lang="en-US" dirty="0">
                <a:solidFill>
                  <a:srgbClr val="555555"/>
                </a:solidFill>
                <a:latin typeface="Proxima Nova"/>
              </a:rPr>
              <a:t>, A. Sano-Furukawa, S. Machida, and T. Hattori</a:t>
            </a:r>
          </a:p>
          <a:p>
            <a:pPr lvl="1"/>
            <a:r>
              <a:rPr lang="en-US" dirty="0">
                <a:solidFill>
                  <a:srgbClr val="555555"/>
                </a:solidFill>
                <a:latin typeface="Proxima Nova"/>
              </a:rPr>
              <a:t>Phys. Rev. B </a:t>
            </a:r>
            <a:r>
              <a:rPr lang="en-US" b="1" dirty="0">
                <a:solidFill>
                  <a:srgbClr val="555555"/>
                </a:solidFill>
                <a:latin typeface="Proxima Nova"/>
              </a:rPr>
              <a:t>95</a:t>
            </a:r>
            <a:r>
              <a:rPr lang="en-US" dirty="0">
                <a:solidFill>
                  <a:srgbClr val="555555"/>
                </a:solidFill>
                <a:latin typeface="Proxima Nova"/>
              </a:rPr>
              <a:t>, 174111 – Published 30 May 2017</a:t>
            </a:r>
          </a:p>
          <a:p>
            <a:pPr lvl="2"/>
            <a:r>
              <a:rPr lang="en-US" dirty="0">
                <a:solidFill>
                  <a:srgbClr val="555555"/>
                </a:solidFill>
                <a:latin typeface="Proxima Nova"/>
              </a:rPr>
              <a:t>They are indistinguishable at low pressures, but beyond ≈7 </a:t>
            </a:r>
            <a:r>
              <a:rPr lang="en-US" dirty="0" err="1">
                <a:solidFill>
                  <a:srgbClr val="555555"/>
                </a:solidFill>
                <a:latin typeface="Proxima Nova"/>
              </a:rPr>
              <a:t>GPa</a:t>
            </a:r>
            <a:r>
              <a:rPr lang="en-US" dirty="0">
                <a:solidFill>
                  <a:srgbClr val="555555"/>
                </a:solidFill>
                <a:latin typeface="Proxima Nova"/>
              </a:rPr>
              <a:t> and at low temperatures ice VIII appears to become stiffer than expected</a:t>
            </a:r>
          </a:p>
          <a:p>
            <a:pPr lvl="2"/>
            <a:endParaRPr lang="en-US" dirty="0">
              <a:solidFill>
                <a:srgbClr val="555555"/>
              </a:solidFill>
              <a:latin typeface="Proxima Nova"/>
            </a:endParaRPr>
          </a:p>
          <a:p>
            <a:pPr lvl="2"/>
            <a:endParaRPr lang="en-US" i="1" dirty="0">
              <a:solidFill>
                <a:srgbClr val="555555"/>
              </a:solidFill>
              <a:latin typeface="Proxima Nova"/>
            </a:endParaRPr>
          </a:p>
          <a:p>
            <a:endParaRPr lang="en-US" dirty="0">
              <a:solidFill>
                <a:srgbClr val="555555"/>
              </a:solidFill>
              <a:latin typeface="Proxima Nova"/>
            </a:endParaRPr>
          </a:p>
          <a:p>
            <a:endParaRPr lang="en-US" dirty="0"/>
          </a:p>
        </p:txBody>
      </p:sp>
    </p:spTree>
    <p:extLst>
      <p:ext uri="{BB962C8B-B14F-4D97-AF65-F5344CB8AC3E}">
        <p14:creationId xmlns:p14="http://schemas.microsoft.com/office/powerpoint/2010/main" val="288381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A3685-0320-417A-A121-B0D3239F5D84}"/>
              </a:ext>
            </a:extLst>
          </p:cNvPr>
          <p:cNvSpPr>
            <a:spLocks noGrp="1"/>
          </p:cNvSpPr>
          <p:nvPr>
            <p:ph type="title"/>
          </p:nvPr>
        </p:nvSpPr>
        <p:spPr/>
        <p:txBody>
          <a:bodyPr/>
          <a:lstStyle/>
          <a:p>
            <a:r>
              <a:rPr lang="en-US" dirty="0"/>
              <a:t>Revised EOS 70055</a:t>
            </a:r>
          </a:p>
        </p:txBody>
      </p:sp>
      <p:sp>
        <p:nvSpPr>
          <p:cNvPr id="3" name="Content Placeholder 2">
            <a:extLst>
              <a:ext uri="{FF2B5EF4-FFF2-40B4-BE49-F238E27FC236}">
                <a16:creationId xmlns:a16="http://schemas.microsoft.com/office/drawing/2014/main" xmlns="" id="{46DB0508-F4D2-48B4-A9D6-B29E01F17FA0}"/>
              </a:ext>
            </a:extLst>
          </p:cNvPr>
          <p:cNvSpPr>
            <a:spLocks noGrp="1"/>
          </p:cNvSpPr>
          <p:nvPr>
            <p:ph idx="1"/>
          </p:nvPr>
        </p:nvSpPr>
        <p:spPr>
          <a:xfrm>
            <a:off x="628650" y="1690689"/>
            <a:ext cx="7886700" cy="4667249"/>
          </a:xfrm>
        </p:spPr>
        <p:txBody>
          <a:bodyPr>
            <a:normAutofit lnSpcReduction="10000"/>
          </a:bodyPr>
          <a:lstStyle/>
          <a:p>
            <a:r>
              <a:rPr lang="en-US" dirty="0"/>
              <a:t>The propose, revised EOS is still bi-linear</a:t>
            </a:r>
          </a:p>
          <a:p>
            <a:pPr lvl="1"/>
            <a:r>
              <a:rPr lang="en-US" dirty="0"/>
              <a:t>Ice EOS is not linear, but non-linear EOS’s were beyond the scope of this effort</a:t>
            </a:r>
          </a:p>
          <a:p>
            <a:pPr lvl="1"/>
            <a:r>
              <a:rPr lang="en-US" dirty="0"/>
              <a:t>The linear bulk modulus was raised until a reasonable match was achieved</a:t>
            </a:r>
          </a:p>
          <a:p>
            <a:pPr lvl="2"/>
            <a:r>
              <a:rPr lang="en-US" dirty="0"/>
              <a:t>The final version is 70055, and K is ~3 times greater than a K based on Hooke’s law</a:t>
            </a:r>
          </a:p>
          <a:p>
            <a:pPr lvl="1"/>
            <a:r>
              <a:rPr lang="en-US" dirty="0"/>
              <a:t>The overall matches are not perfect</a:t>
            </a:r>
          </a:p>
          <a:p>
            <a:r>
              <a:rPr lang="en-US" dirty="0"/>
              <a:t>EOS_COMPACTION_TABULAR was also retained</a:t>
            </a:r>
          </a:p>
          <a:p>
            <a:pPr lvl="1"/>
            <a:r>
              <a:rPr lang="en-US" dirty="0"/>
              <a:t>The pressure limit was raised to 70000 psi</a:t>
            </a:r>
          </a:p>
          <a:p>
            <a:pPr lvl="2"/>
            <a:r>
              <a:rPr lang="en-US" dirty="0"/>
              <a:t>In the AWG Test Suite version the pressure limit was 10000 psi</a:t>
            </a:r>
          </a:p>
          <a:p>
            <a:r>
              <a:rPr lang="en-US" dirty="0"/>
              <a:t>Both of these values were obtained heuristically</a:t>
            </a:r>
          </a:p>
          <a:p>
            <a:endParaRPr lang="en-US" dirty="0"/>
          </a:p>
        </p:txBody>
      </p:sp>
    </p:spTree>
    <p:extLst>
      <p:ext uri="{BB962C8B-B14F-4D97-AF65-F5344CB8AC3E}">
        <p14:creationId xmlns:p14="http://schemas.microsoft.com/office/powerpoint/2010/main" val="212141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xmlns="" id="{FC18B554-5F8B-42E2-BEFD-7AADCE8CC7C2}"/>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672034-0168-4101-A96C-7BD1BB43C73A}" type="slidenum">
              <a:rPr kumimoji="0" lang="en-US" altLang="en-US" sz="600" b="0" i="0" u="none" strike="noStrike" kern="1200" cap="none" spc="0" normalizeH="0" baseline="0" noProof="0" smtClean="0">
                <a:ln>
                  <a:noFill/>
                </a:ln>
                <a:solidFill>
                  <a:srgbClr val="003296"/>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a:ln>
                <a:noFill/>
              </a:ln>
              <a:solidFill>
                <a:srgbClr val="003296"/>
              </a:solidFill>
              <a:effectLst/>
              <a:uLnTx/>
              <a:uFillTx/>
              <a:latin typeface="Times New Roman" panose="02020603050405020304" pitchFamily="18" charset="0"/>
              <a:ea typeface="+mn-ea"/>
              <a:cs typeface="+mn-cs"/>
            </a:endParaRPr>
          </a:p>
        </p:txBody>
      </p:sp>
      <p:grpSp>
        <p:nvGrpSpPr>
          <p:cNvPr id="119816" name="Group 8">
            <a:extLst>
              <a:ext uri="{FF2B5EF4-FFF2-40B4-BE49-F238E27FC236}">
                <a16:creationId xmlns:a16="http://schemas.microsoft.com/office/drawing/2014/main" xmlns="" id="{22972FB1-821E-4574-A479-FB9D22944ED4}"/>
              </a:ext>
            </a:extLst>
          </p:cNvPr>
          <p:cNvGrpSpPr>
            <a:grpSpLocks/>
          </p:cNvGrpSpPr>
          <p:nvPr/>
        </p:nvGrpSpPr>
        <p:grpSpPr bwMode="auto">
          <a:xfrm>
            <a:off x="685800" y="1295400"/>
            <a:ext cx="7313613" cy="4951413"/>
            <a:chOff x="144" y="941"/>
            <a:chExt cx="4607" cy="3119"/>
          </a:xfrm>
        </p:grpSpPr>
        <p:graphicFrame>
          <p:nvGraphicFramePr>
            <p:cNvPr id="119817" name="Object 9">
              <a:extLst>
                <a:ext uri="{FF2B5EF4-FFF2-40B4-BE49-F238E27FC236}">
                  <a16:creationId xmlns:a16="http://schemas.microsoft.com/office/drawing/2014/main" xmlns="" id="{63BC2D9E-A597-46DF-B83E-F6A540634D32}"/>
                </a:ext>
              </a:extLst>
            </p:cNvPr>
            <p:cNvGraphicFramePr>
              <a:graphicFrameLocks noChangeAspect="1"/>
            </p:cNvGraphicFramePr>
            <p:nvPr/>
          </p:nvGraphicFramePr>
          <p:xfrm>
            <a:off x="144" y="941"/>
            <a:ext cx="4607" cy="3119"/>
          </p:xfrm>
          <a:graphic>
            <a:graphicData uri="http://schemas.openxmlformats.org/presentationml/2006/ole">
              <mc:AlternateContent xmlns:mc="http://schemas.openxmlformats.org/markup-compatibility/2006">
                <mc:Choice xmlns:v="urn:schemas-microsoft-com:vml" Requires="v">
                  <p:oleObj spid="_x0000_s3091" name="Chart" r:id="rId3" imgW="9496349" imgH="6429248" progId="Excel.Chart.8">
                    <p:embed/>
                  </p:oleObj>
                </mc:Choice>
                <mc:Fallback>
                  <p:oleObj name="Chart" r:id="rId3" imgW="9496349" imgH="6429248" progId="Excel.Chart.8">
                    <p:embed/>
                    <p:pic>
                      <p:nvPicPr>
                        <p:cNvPr id="119817" name="Object 9">
                          <a:extLst>
                            <a:ext uri="{FF2B5EF4-FFF2-40B4-BE49-F238E27FC236}">
                              <a16:creationId xmlns:a16="http://schemas.microsoft.com/office/drawing/2014/main" xmlns="" id="{63BC2D9E-A597-46DF-B83E-F6A540634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941"/>
                          <a:ext cx="4607" cy="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9818" name="Group 10">
              <a:extLst>
                <a:ext uri="{FF2B5EF4-FFF2-40B4-BE49-F238E27FC236}">
                  <a16:creationId xmlns:a16="http://schemas.microsoft.com/office/drawing/2014/main" xmlns="" id="{B9532ACF-0093-4E10-B733-877976B41F17}"/>
                </a:ext>
              </a:extLst>
            </p:cNvPr>
            <p:cNvGrpSpPr>
              <a:grpSpLocks/>
            </p:cNvGrpSpPr>
            <p:nvPr/>
          </p:nvGrpSpPr>
          <p:grpSpPr bwMode="auto">
            <a:xfrm>
              <a:off x="840" y="1421"/>
              <a:ext cx="3672" cy="1691"/>
              <a:chOff x="840" y="1421"/>
              <a:chExt cx="3672" cy="1691"/>
            </a:xfrm>
          </p:grpSpPr>
          <p:sp>
            <p:nvSpPr>
              <p:cNvPr id="119819" name="Freeform 11">
                <a:extLst>
                  <a:ext uri="{FF2B5EF4-FFF2-40B4-BE49-F238E27FC236}">
                    <a16:creationId xmlns:a16="http://schemas.microsoft.com/office/drawing/2014/main" xmlns="" id="{36665EA2-E84E-4D6C-852B-7B912B328FEF}"/>
                  </a:ext>
                </a:extLst>
              </p:cNvPr>
              <p:cNvSpPr>
                <a:spLocks/>
              </p:cNvSpPr>
              <p:nvPr/>
            </p:nvSpPr>
            <p:spPr bwMode="auto">
              <a:xfrm>
                <a:off x="840" y="1832"/>
                <a:ext cx="136" cy="1032"/>
              </a:xfrm>
              <a:custGeom>
                <a:avLst/>
                <a:gdLst>
                  <a:gd name="T0" fmla="*/ 0 w 136"/>
                  <a:gd name="T1" fmla="*/ 1032 h 1032"/>
                  <a:gd name="T2" fmla="*/ 136 w 136"/>
                  <a:gd name="T3" fmla="*/ 0 h 1032"/>
                </a:gdLst>
                <a:ahLst/>
                <a:cxnLst>
                  <a:cxn ang="0">
                    <a:pos x="T0" y="T1"/>
                  </a:cxn>
                  <a:cxn ang="0">
                    <a:pos x="T2" y="T3"/>
                  </a:cxn>
                </a:cxnLst>
                <a:rect l="0" t="0" r="r" b="b"/>
                <a:pathLst>
                  <a:path w="136" h="1032">
                    <a:moveTo>
                      <a:pt x="0" y="1032"/>
                    </a:moveTo>
                    <a:lnTo>
                      <a:pt x="136" y="0"/>
                    </a:lnTo>
                  </a:path>
                </a:pathLst>
              </a:custGeom>
              <a:noFill/>
              <a:ln w="19050">
                <a:solidFill>
                  <a:srgbClr val="000000"/>
                </a:solidFill>
                <a:round/>
                <a:headEn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endParaRPr>
              </a:p>
            </p:txBody>
          </p:sp>
          <p:sp>
            <p:nvSpPr>
              <p:cNvPr id="119820" name="Line 12">
                <a:extLst>
                  <a:ext uri="{FF2B5EF4-FFF2-40B4-BE49-F238E27FC236}">
                    <a16:creationId xmlns:a16="http://schemas.microsoft.com/office/drawing/2014/main" xmlns="" id="{25C77896-4B0A-4FD7-972C-D6D810319112}"/>
                  </a:ext>
                </a:extLst>
              </p:cNvPr>
              <p:cNvSpPr>
                <a:spLocks noChangeShapeType="1"/>
              </p:cNvSpPr>
              <p:nvPr/>
            </p:nvSpPr>
            <p:spPr bwMode="auto">
              <a:xfrm>
                <a:off x="1152" y="1421"/>
                <a:ext cx="720" cy="0"/>
              </a:xfrm>
              <a:prstGeom prst="line">
                <a:avLst/>
              </a:prstGeom>
              <a:noFill/>
              <a:ln w="1905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endParaRPr>
              </a:p>
            </p:txBody>
          </p:sp>
          <p:sp>
            <p:nvSpPr>
              <p:cNvPr id="119821" name="Freeform 13">
                <a:extLst>
                  <a:ext uri="{FF2B5EF4-FFF2-40B4-BE49-F238E27FC236}">
                    <a16:creationId xmlns:a16="http://schemas.microsoft.com/office/drawing/2014/main" xmlns="" id="{A0DBE59B-BB55-4E8F-8C30-0E9DDAAF1A51}"/>
                  </a:ext>
                </a:extLst>
              </p:cNvPr>
              <p:cNvSpPr>
                <a:spLocks/>
              </p:cNvSpPr>
              <p:nvPr/>
            </p:nvSpPr>
            <p:spPr bwMode="auto">
              <a:xfrm>
                <a:off x="1072" y="1904"/>
                <a:ext cx="576" cy="1016"/>
              </a:xfrm>
              <a:custGeom>
                <a:avLst/>
                <a:gdLst>
                  <a:gd name="T0" fmla="*/ 576 w 576"/>
                  <a:gd name="T1" fmla="*/ 0 h 1016"/>
                  <a:gd name="T2" fmla="*/ 0 w 576"/>
                  <a:gd name="T3" fmla="*/ 1016 h 1016"/>
                </a:gdLst>
                <a:ahLst/>
                <a:cxnLst>
                  <a:cxn ang="0">
                    <a:pos x="T0" y="T1"/>
                  </a:cxn>
                  <a:cxn ang="0">
                    <a:pos x="T2" y="T3"/>
                  </a:cxn>
                </a:cxnLst>
                <a:rect l="0" t="0" r="r" b="b"/>
                <a:pathLst>
                  <a:path w="576" h="1016">
                    <a:moveTo>
                      <a:pt x="576" y="0"/>
                    </a:moveTo>
                    <a:lnTo>
                      <a:pt x="0" y="1016"/>
                    </a:lnTo>
                  </a:path>
                </a:pathLst>
              </a:custGeom>
              <a:noFill/>
              <a:ln w="19050">
                <a:solidFill>
                  <a:srgbClr val="000000"/>
                </a:solidFill>
                <a:round/>
                <a:headEn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endParaRPr>
              </a:p>
            </p:txBody>
          </p:sp>
          <p:sp>
            <p:nvSpPr>
              <p:cNvPr id="119822" name="Freeform 14">
                <a:extLst>
                  <a:ext uri="{FF2B5EF4-FFF2-40B4-BE49-F238E27FC236}">
                    <a16:creationId xmlns:a16="http://schemas.microsoft.com/office/drawing/2014/main" xmlns="" id="{184B771E-7CA7-412A-AC01-11B0D1A94E78}"/>
                  </a:ext>
                </a:extLst>
              </p:cNvPr>
              <p:cNvSpPr>
                <a:spLocks/>
              </p:cNvSpPr>
              <p:nvPr/>
            </p:nvSpPr>
            <p:spPr bwMode="auto">
              <a:xfrm>
                <a:off x="1728" y="2040"/>
                <a:ext cx="1976" cy="1072"/>
              </a:xfrm>
              <a:custGeom>
                <a:avLst/>
                <a:gdLst>
                  <a:gd name="T0" fmla="*/ 1976 w 1976"/>
                  <a:gd name="T1" fmla="*/ 0 h 1072"/>
                  <a:gd name="T2" fmla="*/ 0 w 1976"/>
                  <a:gd name="T3" fmla="*/ 1072 h 1072"/>
                </a:gdLst>
                <a:ahLst/>
                <a:cxnLst>
                  <a:cxn ang="0">
                    <a:pos x="T0" y="T1"/>
                  </a:cxn>
                  <a:cxn ang="0">
                    <a:pos x="T2" y="T3"/>
                  </a:cxn>
                </a:cxnLst>
                <a:rect l="0" t="0" r="r" b="b"/>
                <a:pathLst>
                  <a:path w="1976" h="1072">
                    <a:moveTo>
                      <a:pt x="1976" y="0"/>
                    </a:moveTo>
                    <a:lnTo>
                      <a:pt x="0" y="1072"/>
                    </a:lnTo>
                  </a:path>
                </a:pathLst>
              </a:custGeom>
              <a:noFill/>
              <a:ln w="19050">
                <a:solidFill>
                  <a:srgbClr val="000000"/>
                </a:solidFill>
                <a:round/>
                <a:headEn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endParaRPr>
              </a:p>
            </p:txBody>
          </p:sp>
          <p:sp>
            <p:nvSpPr>
              <p:cNvPr id="119823" name="Line 15">
                <a:extLst>
                  <a:ext uri="{FF2B5EF4-FFF2-40B4-BE49-F238E27FC236}">
                    <a16:creationId xmlns:a16="http://schemas.microsoft.com/office/drawing/2014/main" xmlns="" id="{196F2365-ABFF-4FD3-B27B-81A9C8786A54}"/>
                  </a:ext>
                </a:extLst>
              </p:cNvPr>
              <p:cNvSpPr>
                <a:spLocks noChangeShapeType="1"/>
              </p:cNvSpPr>
              <p:nvPr/>
            </p:nvSpPr>
            <p:spPr bwMode="auto">
              <a:xfrm>
                <a:off x="2064" y="1421"/>
                <a:ext cx="2448" cy="0"/>
              </a:xfrm>
              <a:prstGeom prst="line">
                <a:avLst/>
              </a:prstGeom>
              <a:noFill/>
              <a:ln w="1905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296"/>
                  </a:solidFill>
                  <a:effectLst/>
                  <a:uLnTx/>
                  <a:uFillTx/>
                  <a:latin typeface="Times" panose="02020603050405020304" pitchFamily="18" charset="0"/>
                  <a:ea typeface="+mn-ea"/>
                  <a:cs typeface="+mn-cs"/>
                </a:endParaRPr>
              </a:p>
            </p:txBody>
          </p:sp>
        </p:grpSp>
      </p:grpSp>
      <p:sp>
        <p:nvSpPr>
          <p:cNvPr id="119812" name="Rectangle 4">
            <a:extLst>
              <a:ext uri="{FF2B5EF4-FFF2-40B4-BE49-F238E27FC236}">
                <a16:creationId xmlns:a16="http://schemas.microsoft.com/office/drawing/2014/main" xmlns="" id="{3B6137E8-7A04-47F1-A453-AB0F0FE31A4E}"/>
              </a:ext>
            </a:extLst>
          </p:cNvPr>
          <p:cNvSpPr>
            <a:spLocks noGrp="1" noChangeArrowheads="1"/>
          </p:cNvSpPr>
          <p:nvPr>
            <p:ph type="title"/>
          </p:nvPr>
        </p:nvSpPr>
        <p:spPr>
          <a:xfrm>
            <a:off x="685800" y="381000"/>
            <a:ext cx="7772400" cy="1130300"/>
          </a:xfrm>
        </p:spPr>
        <p:txBody>
          <a:bodyPr/>
          <a:lstStyle/>
          <a:p>
            <a:r>
              <a:rPr lang="en-US" altLang="en-US" sz="2400"/>
              <a:t>Equation of State (TABULATED, COMPACTED) used to limit non-physical oscillations and to model the change in Bulk Modulus between ice and water </a:t>
            </a:r>
            <a:br>
              <a:rPr lang="en-US" altLang="en-US" sz="2400"/>
            </a:br>
            <a:endParaRPr lang="en-US" altLang="en-US" sz="2400"/>
          </a:p>
        </p:txBody>
      </p:sp>
    </p:spTree>
    <p:extLst>
      <p:ext uri="{BB962C8B-B14F-4D97-AF65-F5344CB8AC3E}">
        <p14:creationId xmlns:p14="http://schemas.microsoft.com/office/powerpoint/2010/main" val="3023417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ce Modeling with Mat 155">
  <a:themeElements>
    <a:clrScheme name="Ice Modeling with Mat 155 1">
      <a:dk1>
        <a:srgbClr val="003296"/>
      </a:dk1>
      <a:lt1>
        <a:srgbClr val="E6F5FF"/>
      </a:lt1>
      <a:dk2>
        <a:srgbClr val="0A075A"/>
      </a:dk2>
      <a:lt2>
        <a:srgbClr val="96AAB4"/>
      </a:lt2>
      <a:accent1>
        <a:srgbClr val="DCEBF5"/>
      </a:accent1>
      <a:accent2>
        <a:srgbClr val="E6C855"/>
      </a:accent2>
      <a:accent3>
        <a:srgbClr val="F0F9FF"/>
      </a:accent3>
      <a:accent4>
        <a:srgbClr val="00297F"/>
      </a:accent4>
      <a:accent5>
        <a:srgbClr val="EBF3F9"/>
      </a:accent5>
      <a:accent6>
        <a:srgbClr val="D0B54C"/>
      </a:accent6>
      <a:hlink>
        <a:srgbClr val="CD3732"/>
      </a:hlink>
      <a:folHlink>
        <a:srgbClr val="5AAAD7"/>
      </a:folHlink>
    </a:clrScheme>
    <a:fontScheme name="Ice Modeling with Mat 15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Ice Modeling with Mat 155 1">
        <a:dk1>
          <a:srgbClr val="003296"/>
        </a:dk1>
        <a:lt1>
          <a:srgbClr val="E6F5FF"/>
        </a:lt1>
        <a:dk2>
          <a:srgbClr val="0A075A"/>
        </a:dk2>
        <a:lt2>
          <a:srgbClr val="96AAB4"/>
        </a:lt2>
        <a:accent1>
          <a:srgbClr val="DCEBF5"/>
        </a:accent1>
        <a:accent2>
          <a:srgbClr val="E6C855"/>
        </a:accent2>
        <a:accent3>
          <a:srgbClr val="F0F9FF"/>
        </a:accent3>
        <a:accent4>
          <a:srgbClr val="00297F"/>
        </a:accent4>
        <a:accent5>
          <a:srgbClr val="EBF3F9"/>
        </a:accent5>
        <a:accent6>
          <a:srgbClr val="D0B54C"/>
        </a:accent6>
        <a:hlink>
          <a:srgbClr val="CD3732"/>
        </a:hlink>
        <a:folHlink>
          <a:srgbClr val="5AAAD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ce Modeling with Mat 155">
  <a:themeElements>
    <a:clrScheme name="Ice Modeling with Mat 155 1">
      <a:dk1>
        <a:srgbClr val="003296"/>
      </a:dk1>
      <a:lt1>
        <a:srgbClr val="E6F5FF"/>
      </a:lt1>
      <a:dk2>
        <a:srgbClr val="0A075A"/>
      </a:dk2>
      <a:lt2>
        <a:srgbClr val="96AAB4"/>
      </a:lt2>
      <a:accent1>
        <a:srgbClr val="DCEBF5"/>
      </a:accent1>
      <a:accent2>
        <a:srgbClr val="E6C855"/>
      </a:accent2>
      <a:accent3>
        <a:srgbClr val="F0F9FF"/>
      </a:accent3>
      <a:accent4>
        <a:srgbClr val="00297F"/>
      </a:accent4>
      <a:accent5>
        <a:srgbClr val="EBF3F9"/>
      </a:accent5>
      <a:accent6>
        <a:srgbClr val="D0B54C"/>
      </a:accent6>
      <a:hlink>
        <a:srgbClr val="CD3732"/>
      </a:hlink>
      <a:folHlink>
        <a:srgbClr val="5AAAD7"/>
      </a:folHlink>
    </a:clrScheme>
    <a:fontScheme name="Ice Modeling with Mat 15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Ice Modeling with Mat 155 1">
        <a:dk1>
          <a:srgbClr val="003296"/>
        </a:dk1>
        <a:lt1>
          <a:srgbClr val="E6F5FF"/>
        </a:lt1>
        <a:dk2>
          <a:srgbClr val="0A075A"/>
        </a:dk2>
        <a:lt2>
          <a:srgbClr val="96AAB4"/>
        </a:lt2>
        <a:accent1>
          <a:srgbClr val="DCEBF5"/>
        </a:accent1>
        <a:accent2>
          <a:srgbClr val="E6C855"/>
        </a:accent2>
        <a:accent3>
          <a:srgbClr val="F0F9FF"/>
        </a:accent3>
        <a:accent4>
          <a:srgbClr val="00297F"/>
        </a:accent4>
        <a:accent5>
          <a:srgbClr val="EBF3F9"/>
        </a:accent5>
        <a:accent6>
          <a:srgbClr val="D0B54C"/>
        </a:accent6>
        <a:hlink>
          <a:srgbClr val="CD3732"/>
        </a:hlink>
        <a:folHlink>
          <a:srgbClr val="5AAAD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3989</TotalTime>
  <Words>1833</Words>
  <Application>Microsoft Office PowerPoint</Application>
  <PresentationFormat>On-screen Show (4:3)</PresentationFormat>
  <Paragraphs>156</Paragraphs>
  <Slides>22</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22</vt:i4>
      </vt:variant>
    </vt:vector>
  </HeadingPairs>
  <TitlesOfParts>
    <vt:vector size="33" baseType="lpstr">
      <vt:lpstr>Arial</vt:lpstr>
      <vt:lpstr>Calibri</vt:lpstr>
      <vt:lpstr>Calibri Light</vt:lpstr>
      <vt:lpstr>Proxima Nova</vt:lpstr>
      <vt:lpstr>Times</vt:lpstr>
      <vt:lpstr>Times New Roman</vt:lpstr>
      <vt:lpstr>Office Theme</vt:lpstr>
      <vt:lpstr>Ice Modeling with Mat 155</vt:lpstr>
      <vt:lpstr>1_Ice Modeling with Mat 155</vt:lpstr>
      <vt:lpstr>Chart</vt:lpstr>
      <vt:lpstr>Photo Editor Photo</vt:lpstr>
      <vt:lpstr>Ice 2019 LS-DYNA ERIF AWG</vt:lpstr>
      <vt:lpstr>Issue</vt:lpstr>
      <vt:lpstr>References</vt:lpstr>
      <vt:lpstr>Ice EOS and Bulk Modulus</vt:lpstr>
      <vt:lpstr>Ice Bulk Modulus and EOS References</vt:lpstr>
      <vt:lpstr>An “Official” EOS</vt:lpstr>
      <vt:lpstr>Bulk Modulus </vt:lpstr>
      <vt:lpstr>Revised EOS 70055</vt:lpstr>
      <vt:lpstr>Equation of State (TABULATED, COMPACTED) used to limit non-physical oscillations and to model the change in Bulk Modulus between ice and water  </vt:lpstr>
      <vt:lpstr>Equation of State 70055 (TABULATED, COMPACTED) used to model the Bulk Modulus as the material transitions from ice to water  </vt:lpstr>
      <vt:lpstr>Damping</vt:lpstr>
      <vt:lpstr>Damping</vt:lpstr>
      <vt:lpstr>Test Analysis Comparison</vt:lpstr>
      <vt:lpstr>More Comparisons</vt:lpstr>
      <vt:lpstr>More Comparisons</vt:lpstr>
      <vt:lpstr>QA Test Case #6</vt:lpstr>
      <vt:lpstr>Configuration of Single Load Cell with Plate</vt:lpstr>
      <vt:lpstr>LS-DYNA Control Card Recommendations </vt:lpstr>
      <vt:lpstr>Conclusion</vt:lpstr>
      <vt:lpstr>Backup Documentation</vt:lpstr>
      <vt:lpstr>Post-Processing Procedure Comments</vt:lpstr>
      <vt:lpstr>Post-Processing Procedure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2019</dc:title>
  <dc:creator>Kelly Carney</dc:creator>
  <cp:lastModifiedBy>Tom Vasko</cp:lastModifiedBy>
  <cp:revision>59</cp:revision>
  <cp:lastPrinted>2019-07-01T18:26:37Z</cp:lastPrinted>
  <dcterms:created xsi:type="dcterms:W3CDTF">2018-12-30T18:16:32Z</dcterms:created>
  <dcterms:modified xsi:type="dcterms:W3CDTF">2019-07-01T18:26:44Z</dcterms:modified>
</cp:coreProperties>
</file>