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4"/>
  </p:sldMasterIdLst>
  <p:notesMasterIdLst>
    <p:notesMasterId r:id="rId14"/>
  </p:notesMasterIdLst>
  <p:sldIdLst>
    <p:sldId id="604" r:id="rId5"/>
    <p:sldId id="707" r:id="rId6"/>
    <p:sldId id="708" r:id="rId7"/>
    <p:sldId id="629" r:id="rId8"/>
    <p:sldId id="709" r:id="rId9"/>
    <p:sldId id="710" r:id="rId10"/>
    <p:sldId id="711" r:id="rId11"/>
    <p:sldId id="642" r:id="rId12"/>
    <p:sldId id="28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DC5C7AB-74D5-41AD-8963-8AEB86D688E6}">
          <p14:sldIdLst>
            <p14:sldId id="604"/>
            <p14:sldId id="707"/>
            <p14:sldId id="708"/>
            <p14:sldId id="629"/>
            <p14:sldId id="709"/>
            <p14:sldId id="710"/>
            <p14:sldId id="711"/>
            <p14:sldId id="642"/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02F4"/>
    <a:srgbClr val="00D3F0"/>
    <a:srgbClr val="1802BE"/>
    <a:srgbClr val="CCD3CE"/>
    <a:srgbClr val="4C7A4B"/>
    <a:srgbClr val="E7EAE8"/>
    <a:srgbClr val="496B56"/>
    <a:srgbClr val="1E6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2" autoAdjust="0"/>
    <p:restoredTop sz="94660"/>
  </p:normalViewPr>
  <p:slideViewPr>
    <p:cSldViewPr>
      <p:cViewPr varScale="1">
        <p:scale>
          <a:sx n="157" d="100"/>
          <a:sy n="157" d="100"/>
        </p:scale>
        <p:origin x="1812" y="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o Dolci" userId="4b44e224-215a-4ced-a5c5-0940a2f34c72" providerId="ADAL" clId="{333D98E3-1656-4176-842B-B71D44C3AA07}"/>
    <pc:docChg chg="delSld modSld modSection">
      <pc:chgData name="Stefano Dolci" userId="4b44e224-215a-4ced-a5c5-0940a2f34c72" providerId="ADAL" clId="{333D98E3-1656-4176-842B-B71D44C3AA07}" dt="2023-03-20T16:43:36.209" v="44" actId="20577"/>
      <pc:docMkLst>
        <pc:docMk/>
      </pc:docMkLst>
      <pc:sldChg chg="modSp">
        <pc:chgData name="Stefano Dolci" userId="4b44e224-215a-4ced-a5c5-0940a2f34c72" providerId="ADAL" clId="{333D98E3-1656-4176-842B-B71D44C3AA07}" dt="2023-03-20T16:39:36.436" v="1" actId="20577"/>
        <pc:sldMkLst>
          <pc:docMk/>
          <pc:sldMk cId="2576304266" sldId="604"/>
        </pc:sldMkLst>
        <pc:spChg chg="mod">
          <ac:chgData name="Stefano Dolci" userId="4b44e224-215a-4ced-a5c5-0940a2f34c72" providerId="ADAL" clId="{333D98E3-1656-4176-842B-B71D44C3AA07}" dt="2023-03-20T16:39:36.436" v="1" actId="20577"/>
          <ac:spMkLst>
            <pc:docMk/>
            <pc:sldMk cId="2576304266" sldId="604"/>
            <ac:spMk id="6" creationId="{62DC37CE-1FF1-4F82-942D-778AFCABBA1D}"/>
          </ac:spMkLst>
        </pc:spChg>
      </pc:sldChg>
      <pc:sldChg chg="del">
        <pc:chgData name="Stefano Dolci" userId="4b44e224-215a-4ced-a5c5-0940a2f34c72" providerId="ADAL" clId="{333D98E3-1656-4176-842B-B71D44C3AA07}" dt="2023-03-20T16:40:59.086" v="4" actId="2696"/>
        <pc:sldMkLst>
          <pc:docMk/>
          <pc:sldMk cId="2752023567" sldId="624"/>
        </pc:sldMkLst>
      </pc:sldChg>
      <pc:sldChg chg="del">
        <pc:chgData name="Stefano Dolci" userId="4b44e224-215a-4ced-a5c5-0940a2f34c72" providerId="ADAL" clId="{333D98E3-1656-4176-842B-B71D44C3AA07}" dt="2023-03-20T16:42:22.178" v="14" actId="2696"/>
        <pc:sldMkLst>
          <pc:docMk/>
          <pc:sldMk cId="2330804310" sldId="625"/>
        </pc:sldMkLst>
      </pc:sldChg>
      <pc:sldChg chg="del">
        <pc:chgData name="Stefano Dolci" userId="4b44e224-215a-4ced-a5c5-0940a2f34c72" providerId="ADAL" clId="{333D98E3-1656-4176-842B-B71D44C3AA07}" dt="2023-03-20T16:40:59.090" v="5" actId="2696"/>
        <pc:sldMkLst>
          <pc:docMk/>
          <pc:sldMk cId="1203382588" sldId="628"/>
        </pc:sldMkLst>
      </pc:sldChg>
      <pc:sldChg chg="modSp del">
        <pc:chgData name="Stefano Dolci" userId="4b44e224-215a-4ced-a5c5-0940a2f34c72" providerId="ADAL" clId="{333D98E3-1656-4176-842B-B71D44C3AA07}" dt="2023-03-20T16:41:48.990" v="13" actId="2696"/>
        <pc:sldMkLst>
          <pc:docMk/>
          <pc:sldMk cId="2458222119" sldId="636"/>
        </pc:sldMkLst>
        <pc:spChg chg="mod">
          <ac:chgData name="Stefano Dolci" userId="4b44e224-215a-4ced-a5c5-0940a2f34c72" providerId="ADAL" clId="{333D98E3-1656-4176-842B-B71D44C3AA07}" dt="2023-03-20T16:41:18.310" v="12" actId="20577"/>
          <ac:spMkLst>
            <pc:docMk/>
            <pc:sldMk cId="2458222119" sldId="636"/>
            <ac:spMk id="3" creationId="{20D235ED-C1E2-4A12-BA6D-81C0F4501566}"/>
          </ac:spMkLst>
        </pc:spChg>
      </pc:sldChg>
      <pc:sldChg chg="del">
        <pc:chgData name="Stefano Dolci" userId="4b44e224-215a-4ced-a5c5-0940a2f34c72" providerId="ADAL" clId="{333D98E3-1656-4176-842B-B71D44C3AA07}" dt="2023-03-20T16:40:59.097" v="7" actId="2696"/>
        <pc:sldMkLst>
          <pc:docMk/>
          <pc:sldMk cId="3386325688" sldId="639"/>
        </pc:sldMkLst>
      </pc:sldChg>
      <pc:sldChg chg="del">
        <pc:chgData name="Stefano Dolci" userId="4b44e224-215a-4ced-a5c5-0940a2f34c72" providerId="ADAL" clId="{333D98E3-1656-4176-842B-B71D44C3AA07}" dt="2023-03-20T16:40:59.100" v="8" actId="2696"/>
        <pc:sldMkLst>
          <pc:docMk/>
          <pc:sldMk cId="918572973" sldId="640"/>
        </pc:sldMkLst>
      </pc:sldChg>
      <pc:sldChg chg="del">
        <pc:chgData name="Stefano Dolci" userId="4b44e224-215a-4ced-a5c5-0940a2f34c72" providerId="ADAL" clId="{333D98E3-1656-4176-842B-B71D44C3AA07}" dt="2023-03-20T16:40:59.082" v="3" actId="2696"/>
        <pc:sldMkLst>
          <pc:docMk/>
          <pc:sldMk cId="2313425088" sldId="641"/>
        </pc:sldMkLst>
      </pc:sldChg>
      <pc:sldChg chg="del">
        <pc:chgData name="Stefano Dolci" userId="4b44e224-215a-4ced-a5c5-0940a2f34c72" providerId="ADAL" clId="{333D98E3-1656-4176-842B-B71D44C3AA07}" dt="2023-03-20T16:39:42.881" v="2" actId="2696"/>
        <pc:sldMkLst>
          <pc:docMk/>
          <pc:sldMk cId="3738226820" sldId="704"/>
        </pc:sldMkLst>
      </pc:sldChg>
      <pc:sldChg chg="del">
        <pc:chgData name="Stefano Dolci" userId="4b44e224-215a-4ced-a5c5-0940a2f34c72" providerId="ADAL" clId="{333D98E3-1656-4176-842B-B71D44C3AA07}" dt="2023-03-20T16:40:59.094" v="6" actId="2696"/>
        <pc:sldMkLst>
          <pc:docMk/>
          <pc:sldMk cId="2540259087" sldId="706"/>
        </pc:sldMkLst>
      </pc:sldChg>
      <pc:sldChg chg="modSp">
        <pc:chgData name="Stefano Dolci" userId="4b44e224-215a-4ced-a5c5-0940a2f34c72" providerId="ADAL" clId="{333D98E3-1656-4176-842B-B71D44C3AA07}" dt="2023-03-20T16:43:15.858" v="38" actId="20577"/>
        <pc:sldMkLst>
          <pc:docMk/>
          <pc:sldMk cId="2861318286" sldId="707"/>
        </pc:sldMkLst>
        <pc:spChg chg="mod">
          <ac:chgData name="Stefano Dolci" userId="4b44e224-215a-4ced-a5c5-0940a2f34c72" providerId="ADAL" clId="{333D98E3-1656-4176-842B-B71D44C3AA07}" dt="2023-03-20T16:43:15.858" v="38" actId="20577"/>
          <ac:spMkLst>
            <pc:docMk/>
            <pc:sldMk cId="2861318286" sldId="707"/>
            <ac:spMk id="19" creationId="{3BAFACA0-6F6F-422E-8558-9498DEE63041}"/>
          </ac:spMkLst>
        </pc:spChg>
      </pc:sldChg>
      <pc:sldChg chg="modSp">
        <pc:chgData name="Stefano Dolci" userId="4b44e224-215a-4ced-a5c5-0940a2f34c72" providerId="ADAL" clId="{333D98E3-1656-4176-842B-B71D44C3AA07}" dt="2023-03-20T16:43:22.331" v="39" actId="20577"/>
        <pc:sldMkLst>
          <pc:docMk/>
          <pc:sldMk cId="610483689" sldId="708"/>
        </pc:sldMkLst>
        <pc:spChg chg="mod">
          <ac:chgData name="Stefano Dolci" userId="4b44e224-215a-4ced-a5c5-0940a2f34c72" providerId="ADAL" clId="{333D98E3-1656-4176-842B-B71D44C3AA07}" dt="2023-03-20T16:43:22.331" v="39" actId="20577"/>
          <ac:spMkLst>
            <pc:docMk/>
            <pc:sldMk cId="610483689" sldId="708"/>
            <ac:spMk id="19" creationId="{3BAFACA0-6F6F-422E-8558-9498DEE63041}"/>
          </ac:spMkLst>
        </pc:spChg>
      </pc:sldChg>
      <pc:sldChg chg="modSp">
        <pc:chgData name="Stefano Dolci" userId="4b44e224-215a-4ced-a5c5-0940a2f34c72" providerId="ADAL" clId="{333D98E3-1656-4176-842B-B71D44C3AA07}" dt="2023-03-20T16:43:31.756" v="43" actId="20577"/>
        <pc:sldMkLst>
          <pc:docMk/>
          <pc:sldMk cId="4218537667" sldId="709"/>
        </pc:sldMkLst>
        <pc:spChg chg="mod">
          <ac:chgData name="Stefano Dolci" userId="4b44e224-215a-4ced-a5c5-0940a2f34c72" providerId="ADAL" clId="{333D98E3-1656-4176-842B-B71D44C3AA07}" dt="2023-03-20T16:43:31.756" v="43" actId="20577"/>
          <ac:spMkLst>
            <pc:docMk/>
            <pc:sldMk cId="4218537667" sldId="709"/>
            <ac:spMk id="19" creationId="{3BAFACA0-6F6F-422E-8558-9498DEE63041}"/>
          </ac:spMkLst>
        </pc:spChg>
      </pc:sldChg>
      <pc:sldChg chg="modSp">
        <pc:chgData name="Stefano Dolci" userId="4b44e224-215a-4ced-a5c5-0940a2f34c72" providerId="ADAL" clId="{333D98E3-1656-4176-842B-B71D44C3AA07}" dt="2023-03-20T16:43:36.209" v="44" actId="20577"/>
        <pc:sldMkLst>
          <pc:docMk/>
          <pc:sldMk cId="1368811120" sldId="710"/>
        </pc:sldMkLst>
        <pc:spChg chg="mod">
          <ac:chgData name="Stefano Dolci" userId="4b44e224-215a-4ced-a5c5-0940a2f34c72" providerId="ADAL" clId="{333D98E3-1656-4176-842B-B71D44C3AA07}" dt="2023-03-20T16:43:36.209" v="44" actId="20577"/>
          <ac:spMkLst>
            <pc:docMk/>
            <pc:sldMk cId="1368811120" sldId="710"/>
            <ac:spMk id="19" creationId="{3BAFACA0-6F6F-422E-8558-9498DEE6304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A550D-A9D3-4BCB-AC06-48E8515C58A8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E2DFCA-113F-43AF-A29A-07F91C127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613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 userDrawn="1"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8"/>
          <a:stretch/>
        </p:blipFill>
        <p:spPr>
          <a:xfrm>
            <a:off x="0" y="386883"/>
            <a:ext cx="2594475" cy="500358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 userDrawn="1"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1"/>
          <a:stretch/>
        </p:blipFill>
        <p:spPr>
          <a:xfrm>
            <a:off x="0" y="461221"/>
            <a:ext cx="2517754" cy="4854905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 userDrawn="1"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43"/>
          <a:stretch/>
        </p:blipFill>
        <p:spPr>
          <a:xfrm>
            <a:off x="0" y="535911"/>
            <a:ext cx="2440670" cy="47055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71800" y="582557"/>
            <a:ext cx="5731770" cy="2160297"/>
          </a:xfrm>
          <a:prstGeom prst="rect">
            <a:avLst/>
          </a:prstGeom>
        </p:spPr>
        <p:txBody>
          <a:bodyPr anchor="ctr"/>
          <a:lstStyle>
            <a:lvl1pPr algn="l">
              <a:defRPr sz="5400" b="1"/>
            </a:lvl1pPr>
          </a:lstStyle>
          <a:p>
            <a:r>
              <a:rPr lang="en-US" dirty="0"/>
              <a:t>Title of the presentation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2983465" y="2888674"/>
            <a:ext cx="5807972" cy="94343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aseline="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Author name</a:t>
            </a:r>
          </a:p>
          <a:p>
            <a:r>
              <a:rPr lang="en-US" dirty="0"/>
              <a:t>Center for Collision Safety and Analysis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361" y="4076247"/>
            <a:ext cx="1988128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736" y="4081962"/>
            <a:ext cx="1406514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7086600" y="4076247"/>
            <a:ext cx="1704837" cy="9144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pPr lvl="0"/>
            <a:r>
              <a:rPr lang="en-US" dirty="0"/>
              <a:t>Client/Affiliate Logo (click on “image” icon)</a:t>
            </a:r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10"/>
          </p:nvPr>
        </p:nvSpPr>
        <p:spPr>
          <a:xfrm>
            <a:off x="6605657" y="6340482"/>
            <a:ext cx="154305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chemeClr val="bg1"/>
                </a:solidFill>
              </a:defRPr>
            </a:lvl1pPr>
          </a:lstStyle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05656" y="6340482"/>
            <a:ext cx="1909694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74E84744-B2E7-4EE6-9888-B3C6730EE1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12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2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A0FA6425-E6DE-4F0A-AA12-BCD885CBD455}" type="datetime4">
              <a:rPr lang="en-US" smtClean="0"/>
              <a:t>March 20,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451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2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9C24396E-64F0-418A-BD90-DD2345447504}" type="datetime4">
              <a:rPr lang="en-US" smtClean="0"/>
              <a:t>March 20,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314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1FD5EEF2-25FF-4F10-BDDC-F4A298938A37}" type="datetime4">
              <a:rPr lang="en-US" smtClean="0"/>
              <a:t>March 20,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598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E658CA73-D487-4BCA-830F-1C5215DF9A5C}" type="datetime4">
              <a:rPr lang="en-US" smtClean="0"/>
              <a:t>March 20,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42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ai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2" y="5928363"/>
            <a:ext cx="9153939" cy="901065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 userDrawn="1"/>
        </p:nvSpPr>
        <p:spPr>
          <a:xfrm>
            <a:off x="2" y="6019800"/>
            <a:ext cx="9153939" cy="81915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 userDrawn="1"/>
        </p:nvSpPr>
        <p:spPr>
          <a:xfrm>
            <a:off x="2486" y="6111243"/>
            <a:ext cx="9153939" cy="737235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 userDrawn="1"/>
        </p:nvSpPr>
        <p:spPr>
          <a:xfrm>
            <a:off x="2" y="6202680"/>
            <a:ext cx="9153939" cy="65532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" y="152401"/>
            <a:ext cx="8839200" cy="1066799"/>
          </a:xfrm>
          <a:prstGeom prst="rect">
            <a:avLst/>
          </a:prstGeom>
        </p:spPr>
        <p:txBody>
          <a:bodyPr anchor="ctr"/>
          <a:lstStyle>
            <a:lvl1pPr>
              <a:defRPr b="1"/>
            </a:lvl1pPr>
          </a:lstStyle>
          <a:p>
            <a:r>
              <a:rPr lang="en-US" dirty="0"/>
              <a:t>Slide 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18260"/>
            <a:ext cx="8839200" cy="4471039"/>
          </a:xfrm>
          <a:prstGeom prst="rect">
            <a:avLst/>
          </a:prstGeom>
        </p:spPr>
        <p:txBody>
          <a:bodyPr/>
          <a:lstStyle>
            <a:lvl1pPr marL="228594" indent="-228594">
              <a:buSzPct val="75000"/>
              <a:buFontTx/>
              <a:buBlip>
                <a:blip r:embed="rId2"/>
              </a:buBlip>
              <a:defRPr/>
            </a:lvl1pPr>
            <a:lvl2pPr marL="685783" indent="-228594">
              <a:buSzPct val="75000"/>
              <a:buFontTx/>
              <a:buBlip>
                <a:blip r:embed="rId2"/>
              </a:buBlip>
              <a:defRPr/>
            </a:lvl2pPr>
            <a:lvl3pPr marL="1142971" indent="-228594">
              <a:buSzPct val="75000"/>
              <a:buFontTx/>
              <a:buBlip>
                <a:blip r:embed="rId2"/>
              </a:buBlip>
              <a:defRPr/>
            </a:lvl3pPr>
            <a:lvl4pPr marL="1600160" indent="-228594">
              <a:buSzPct val="75000"/>
              <a:buFontTx/>
              <a:buBlip>
                <a:blip r:embed="rId2"/>
              </a:buBlip>
              <a:defRPr/>
            </a:lvl4pPr>
            <a:lvl5pPr marL="2057349" indent="-228594">
              <a:buSzPct val="75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4778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850" y="6347781"/>
            <a:ext cx="1714500" cy="365125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74E84744-B2E7-4EE6-9888-B3C6730EE1A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720" y="6248400"/>
            <a:ext cx="1097280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6248400"/>
            <a:ext cx="762529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251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(normal bulle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2" y="5928363"/>
            <a:ext cx="9153939" cy="901065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 userDrawn="1"/>
        </p:nvSpPr>
        <p:spPr>
          <a:xfrm>
            <a:off x="2" y="6019800"/>
            <a:ext cx="9153939" cy="81915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 userDrawn="1"/>
        </p:nvSpPr>
        <p:spPr>
          <a:xfrm>
            <a:off x="2486" y="6111243"/>
            <a:ext cx="9153939" cy="737235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 userDrawn="1"/>
        </p:nvSpPr>
        <p:spPr>
          <a:xfrm>
            <a:off x="2" y="6202680"/>
            <a:ext cx="9153939" cy="65532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4778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850" y="6347781"/>
            <a:ext cx="1714500" cy="365125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74E84744-B2E7-4EE6-9888-B3C6730EE1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52400" y="152401"/>
            <a:ext cx="8839200" cy="1066799"/>
          </a:xfrm>
          <a:prstGeom prst="rect">
            <a:avLst/>
          </a:prstGeom>
        </p:spPr>
        <p:txBody>
          <a:bodyPr anchor="ctr"/>
          <a:lstStyle>
            <a:lvl1pPr>
              <a:defRPr b="1"/>
            </a:lvl1pPr>
          </a:lstStyle>
          <a:p>
            <a:r>
              <a:rPr lang="en-US" dirty="0"/>
              <a:t>Slide Header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152400" y="1318260"/>
            <a:ext cx="8839200" cy="4471039"/>
          </a:xfrm>
          <a:prstGeom prst="rect">
            <a:avLst/>
          </a:prstGeom>
        </p:spPr>
        <p:txBody>
          <a:bodyPr/>
          <a:lstStyle>
            <a:lvl1pPr marL="228594" indent="-228594">
              <a:buSzPct val="75000"/>
              <a:buFont typeface="Arial" panose="020B0604020202020204" pitchFamily="34" charset="0"/>
              <a:buChar char="•"/>
              <a:defRPr/>
            </a:lvl1pPr>
            <a:lvl2pPr marL="685783" indent="-228594">
              <a:buSzPct val="75000"/>
              <a:buFont typeface="Arial" panose="020B0604020202020204" pitchFamily="34" charset="0"/>
              <a:buChar char="•"/>
              <a:defRPr/>
            </a:lvl2pPr>
            <a:lvl3pPr marL="1142971" indent="-228594">
              <a:buSzPct val="75000"/>
              <a:buFont typeface="Arial" panose="020B0604020202020204" pitchFamily="34" charset="0"/>
              <a:buChar char="•"/>
              <a:defRPr/>
            </a:lvl3pPr>
            <a:lvl4pPr marL="1600160" indent="-228594">
              <a:buSzPct val="75000"/>
              <a:buFont typeface="Arial" panose="020B0604020202020204" pitchFamily="34" charset="0"/>
              <a:buChar char="•"/>
              <a:defRPr/>
            </a:lvl4pPr>
            <a:lvl5pPr marL="2057349" indent="-228594">
              <a:buSzPct val="75000"/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720" y="6248400"/>
            <a:ext cx="1097280" cy="54864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6248400"/>
            <a:ext cx="762529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621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Gol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 rotWithShape="1">
          <a:blip r:embed="rId2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3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023444"/>
            <a:ext cx="2481349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023444"/>
            <a:ext cx="1758227" cy="1143055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Title 1"/>
          <p:cNvSpPr>
            <a:spLocks noGrp="1"/>
          </p:cNvSpPr>
          <p:nvPr>
            <p:ph type="ctrTitle" hasCustomPrompt="1"/>
          </p:nvPr>
        </p:nvSpPr>
        <p:spPr>
          <a:xfrm>
            <a:off x="800100" y="355255"/>
            <a:ext cx="7543800" cy="2387600"/>
          </a:xfrm>
          <a:prstGeom prst="rect">
            <a:avLst/>
          </a:prstGeom>
        </p:spPr>
        <p:txBody>
          <a:bodyPr anchor="ctr"/>
          <a:lstStyle>
            <a:lvl1pPr algn="ctr">
              <a:defRPr sz="6000" b="1"/>
            </a:lvl1pPr>
          </a:lstStyle>
          <a:p>
            <a:r>
              <a:rPr lang="en-US" dirty="0"/>
              <a:t>Title of the presentation</a:t>
            </a:r>
          </a:p>
        </p:txBody>
      </p:sp>
      <p:sp>
        <p:nvSpPr>
          <p:cNvPr id="3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0100" y="2897510"/>
            <a:ext cx="7543800" cy="8748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Author name</a:t>
            </a:r>
          </a:p>
          <a:p>
            <a:r>
              <a:rPr lang="en-US" dirty="0"/>
              <a:t>Center for Collision Safety and Analysis</a:t>
            </a: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25242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40482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74E84744-B2E7-4EE6-9888-B3C6730EE1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5171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lternate Gree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 rotWithShape="1">
          <a:blip r:embed="rId2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 rotWithShape="1">
          <a:blip r:embed="rId3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0100" y="355255"/>
            <a:ext cx="7543800" cy="2387600"/>
          </a:xfrm>
          <a:prstGeom prst="rect">
            <a:avLst/>
          </a:prstGeom>
        </p:spPr>
        <p:txBody>
          <a:bodyPr anchor="ctr"/>
          <a:lstStyle>
            <a:lvl1pPr algn="ctr">
              <a:defRPr sz="6000" b="1"/>
            </a:lvl1pPr>
          </a:lstStyle>
          <a:p>
            <a:r>
              <a:rPr lang="en-US" dirty="0"/>
              <a:t>Title of the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0100" y="2897510"/>
            <a:ext cx="7543800" cy="8748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Author name</a:t>
            </a:r>
          </a:p>
          <a:p>
            <a:r>
              <a:rPr lang="en-US" dirty="0"/>
              <a:t>Center for Collision Safety and Analysis</a:t>
            </a: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25242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40482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74E84744-B2E7-4EE6-9888-B3C6730EE1A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023444"/>
            <a:ext cx="2481349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023444"/>
            <a:ext cx="1758227" cy="11430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14624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E57B9F15-859E-473A-A2D3-1A3021A3E089}" type="datetime4">
              <a:rPr lang="en-US" smtClean="0"/>
              <a:t>March 20,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96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254ECFDC-0E2A-49D6-96A8-B875A2632AF8}" type="datetime4">
              <a:rPr lang="en-US" smtClean="0"/>
              <a:t>March 20, 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01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5435A0B0-C855-4784-9D91-B36607D69816}" type="datetime4">
              <a:rPr lang="en-US" smtClean="0"/>
              <a:t>March 20, 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700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46786A87-E1ED-4C59-BD97-A3CAFE2399B1}" type="datetime4">
              <a:rPr lang="en-US" smtClean="0"/>
              <a:t>March 20, 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84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833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60" r:id="rId4"/>
    <p:sldLayoutId id="214748366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hdr="0" ft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2DC37CE-1FF1-4F82-942D-778AFCABBA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95600" y="685800"/>
            <a:ext cx="5943600" cy="2236843"/>
          </a:xfrm>
        </p:spPr>
        <p:txBody>
          <a:bodyPr/>
          <a:lstStyle/>
          <a:p>
            <a:pPr algn="ctr"/>
            <a:r>
              <a:rPr lang="en-US" sz="4000" dirty="0"/>
              <a:t>Material Modeling Unit Systems Verification </a:t>
            </a:r>
            <a:br>
              <a:rPr lang="en-US" sz="4000" dirty="0"/>
            </a:br>
            <a:r>
              <a:rPr lang="en-US" sz="4000" dirty="0"/>
              <a:t>Inconel-718 V1.1, </a:t>
            </a:r>
            <a:br>
              <a:rPr lang="en-US" sz="4000" dirty="0"/>
            </a:br>
            <a:r>
              <a:rPr lang="en-US" sz="4000" dirty="0"/>
              <a:t>with Adiabatic Shear Band Capability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A6C946-809A-443D-ABF3-668FE5535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6C292B-759A-4786-9686-A8F81BB7E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E40D47-274A-4E7C-8FA0-110846D53F22}"/>
              </a:ext>
            </a:extLst>
          </p:cNvPr>
          <p:cNvSpPr txBox="1"/>
          <p:nvPr/>
        </p:nvSpPr>
        <p:spPr>
          <a:xfrm>
            <a:off x="3048000" y="327660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Stefano Dolci, Kelly Carney, Paul DuBois, Steve Kan</a:t>
            </a:r>
          </a:p>
        </p:txBody>
      </p:sp>
    </p:spTree>
    <p:extLst>
      <p:ext uri="{BB962C8B-B14F-4D97-AF65-F5344CB8AC3E}">
        <p14:creationId xmlns:p14="http://schemas.microsoft.com/office/powerpoint/2010/main" val="2576304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9D5BA-3805-447E-A8D6-CFA5EE58F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AB9AA1-6FFD-410A-AC2E-316F595BB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BAFACA0-6F6F-422E-8558-9498DEE63041}"/>
              </a:ext>
            </a:extLst>
          </p:cNvPr>
          <p:cNvSpPr txBox="1">
            <a:spLocks/>
          </p:cNvSpPr>
          <p:nvPr/>
        </p:nvSpPr>
        <p:spPr>
          <a:xfrm>
            <a:off x="0" y="156279"/>
            <a:ext cx="8839200" cy="1066799"/>
          </a:xfrm>
          <a:prstGeom prst="rect">
            <a:avLst/>
          </a:prstGeom>
        </p:spPr>
        <p:txBody>
          <a:bodyPr anchor="ctr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SI1 vs SI2 vs US blocks scaled tension, Stress vs Strain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6F0EB3-7BFB-4A9F-89CC-D337F8D51376}"/>
              </a:ext>
            </a:extLst>
          </p:cNvPr>
          <p:cNvSpPr txBox="1"/>
          <p:nvPr/>
        </p:nvSpPr>
        <p:spPr>
          <a:xfrm>
            <a:off x="152400" y="122307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	        1	  			                       2              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BEA99A-C31D-412E-B7E5-F558D3446D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24" y="1569446"/>
            <a:ext cx="4302128" cy="194743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F68AB39-CC45-49DE-8BBE-D37A63C382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846" y="1592410"/>
            <a:ext cx="4302130" cy="194743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07A7931-DD90-4EA8-A337-82ABBE6B1CE5}"/>
              </a:ext>
            </a:extLst>
          </p:cNvPr>
          <p:cNvSpPr txBox="1"/>
          <p:nvPr/>
        </p:nvSpPr>
        <p:spPr>
          <a:xfrm>
            <a:off x="153444" y="356906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                       3       				                      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416779D-1FE3-4279-91BB-7C28214082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20" y="3938400"/>
            <a:ext cx="4302130" cy="194743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4BEBF0B-2180-4D7C-AC3F-B7C1FFBBEA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785" y="3935359"/>
            <a:ext cx="4302130" cy="19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318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9D5BA-3805-447E-A8D6-CFA5EE58F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AB9AA1-6FFD-410A-AC2E-316F595BB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BAFACA0-6F6F-422E-8558-9498DEE63041}"/>
              </a:ext>
            </a:extLst>
          </p:cNvPr>
          <p:cNvSpPr txBox="1">
            <a:spLocks/>
          </p:cNvSpPr>
          <p:nvPr/>
        </p:nvSpPr>
        <p:spPr>
          <a:xfrm>
            <a:off x="0" y="156279"/>
            <a:ext cx="8839200" cy="1066799"/>
          </a:xfrm>
          <a:prstGeom prst="rect">
            <a:avLst/>
          </a:prstGeom>
        </p:spPr>
        <p:txBody>
          <a:bodyPr anchor="ctr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SI1 vs SI2 vs US blocks scaled (</a:t>
            </a:r>
            <a:r>
              <a:rPr lang="en-US" dirty="0" err="1"/>
              <a:t>GPa</a:t>
            </a:r>
            <a:r>
              <a:rPr lang="en-US" dirty="0"/>
              <a:t>) tension, max Shear vs Beta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6F0EB3-7BFB-4A9F-89CC-D337F8D51376}"/>
              </a:ext>
            </a:extLst>
          </p:cNvPr>
          <p:cNvSpPr txBox="1"/>
          <p:nvPr/>
        </p:nvSpPr>
        <p:spPr>
          <a:xfrm>
            <a:off x="152400" y="122307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	        1	  			                       2              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BEA99A-C31D-412E-B7E5-F558D3446D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3" y="1638889"/>
            <a:ext cx="3995310" cy="18085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F68AB39-CC45-49DE-8BBE-D37A63C382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256" y="1661853"/>
            <a:ext cx="3995310" cy="180854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07A7931-DD90-4EA8-A337-82ABBE6B1CE5}"/>
              </a:ext>
            </a:extLst>
          </p:cNvPr>
          <p:cNvSpPr txBox="1"/>
          <p:nvPr/>
        </p:nvSpPr>
        <p:spPr>
          <a:xfrm>
            <a:off x="153444" y="356906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                       3       				                      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416779D-1FE3-4279-91BB-7C28214082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30" y="4007843"/>
            <a:ext cx="3995310" cy="180854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4BEBF0B-2180-4D7C-AC3F-B7C1FFBBEA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195" y="4004802"/>
            <a:ext cx="3995310" cy="180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483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9D5BA-3805-447E-A8D6-CFA5EE58F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AB9AA1-6FFD-410A-AC2E-316F595BB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BAFACA0-6F6F-422E-8558-9498DEE63041}"/>
              </a:ext>
            </a:extLst>
          </p:cNvPr>
          <p:cNvSpPr txBox="1">
            <a:spLocks/>
          </p:cNvSpPr>
          <p:nvPr/>
        </p:nvSpPr>
        <p:spPr>
          <a:xfrm>
            <a:off x="0" y="156279"/>
            <a:ext cx="8839200" cy="1066799"/>
          </a:xfrm>
          <a:prstGeom prst="rect">
            <a:avLst/>
          </a:prstGeom>
        </p:spPr>
        <p:txBody>
          <a:bodyPr anchor="ctr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SI1 vs SI2 vs US blocks scaled (</a:t>
            </a:r>
            <a:r>
              <a:rPr lang="en-US" dirty="0" err="1"/>
              <a:t>GPa</a:t>
            </a:r>
            <a:r>
              <a:rPr lang="en-US" dirty="0"/>
              <a:t>) tension, SR vs Beta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6F0EB3-7BFB-4A9F-89CC-D337F8D51376}"/>
              </a:ext>
            </a:extLst>
          </p:cNvPr>
          <p:cNvSpPr txBox="1"/>
          <p:nvPr/>
        </p:nvSpPr>
        <p:spPr>
          <a:xfrm>
            <a:off x="152400" y="122307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	        1	  			                       2              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BEA99A-C31D-412E-B7E5-F558D3446D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3" y="1638889"/>
            <a:ext cx="3995310" cy="18085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F68AB39-CC45-49DE-8BBE-D37A63C382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256" y="1661853"/>
            <a:ext cx="3995310" cy="180854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07A7931-DD90-4EA8-A337-82ABBE6B1CE5}"/>
              </a:ext>
            </a:extLst>
          </p:cNvPr>
          <p:cNvSpPr txBox="1"/>
          <p:nvPr/>
        </p:nvSpPr>
        <p:spPr>
          <a:xfrm>
            <a:off x="152400" y="3581400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                       3       				                      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416779D-1FE3-4279-91BB-7C28214082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30" y="4007843"/>
            <a:ext cx="3995310" cy="180854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4BEBF0B-2180-4D7C-AC3F-B7C1FFBBEA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195" y="4004802"/>
            <a:ext cx="3995310" cy="180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083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9D5BA-3805-447E-A8D6-CFA5EE58F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AB9AA1-6FFD-410A-AC2E-316F595BB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BAFACA0-6F6F-422E-8558-9498DEE63041}"/>
              </a:ext>
            </a:extLst>
          </p:cNvPr>
          <p:cNvSpPr txBox="1">
            <a:spLocks/>
          </p:cNvSpPr>
          <p:nvPr/>
        </p:nvSpPr>
        <p:spPr>
          <a:xfrm>
            <a:off x="0" y="156279"/>
            <a:ext cx="9220200" cy="1066799"/>
          </a:xfrm>
          <a:prstGeom prst="rect">
            <a:avLst/>
          </a:prstGeom>
        </p:spPr>
        <p:txBody>
          <a:bodyPr anchor="ctr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New SI1 vs SI2 vs US blocks scaled (</a:t>
            </a:r>
            <a:r>
              <a:rPr lang="en-US" dirty="0" err="1"/>
              <a:t>GPa</a:t>
            </a:r>
            <a:r>
              <a:rPr lang="en-US" dirty="0"/>
              <a:t>) shear, Stress vs strain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6F0EB3-7BFB-4A9F-89CC-D337F8D51376}"/>
              </a:ext>
            </a:extLst>
          </p:cNvPr>
          <p:cNvSpPr txBox="1"/>
          <p:nvPr/>
        </p:nvSpPr>
        <p:spPr>
          <a:xfrm>
            <a:off x="152400" y="122307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	        1	  			                       2              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BEA99A-C31D-412E-B7E5-F558D3446D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3" y="1638889"/>
            <a:ext cx="3995310" cy="18085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F68AB39-CC45-49DE-8BBE-D37A63C382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256" y="1661853"/>
            <a:ext cx="3995310" cy="180854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07A7931-DD90-4EA8-A337-82ABBE6B1CE5}"/>
              </a:ext>
            </a:extLst>
          </p:cNvPr>
          <p:cNvSpPr txBox="1"/>
          <p:nvPr/>
        </p:nvSpPr>
        <p:spPr>
          <a:xfrm>
            <a:off x="153444" y="356906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                       3       				                      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416779D-1FE3-4279-91BB-7C28214082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30" y="4007843"/>
            <a:ext cx="3995310" cy="180854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4BEBF0B-2180-4D7C-AC3F-B7C1FFBBEA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195" y="4004802"/>
            <a:ext cx="3995310" cy="180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537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9D5BA-3805-447E-A8D6-CFA5EE58F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AB9AA1-6FFD-410A-AC2E-316F595BB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BAFACA0-6F6F-422E-8558-9498DEE63041}"/>
              </a:ext>
            </a:extLst>
          </p:cNvPr>
          <p:cNvSpPr txBox="1">
            <a:spLocks/>
          </p:cNvSpPr>
          <p:nvPr/>
        </p:nvSpPr>
        <p:spPr>
          <a:xfrm>
            <a:off x="0" y="156279"/>
            <a:ext cx="8991600" cy="1066799"/>
          </a:xfrm>
          <a:prstGeom prst="rect">
            <a:avLst/>
          </a:prstGeom>
        </p:spPr>
        <p:txBody>
          <a:bodyPr anchor="ctr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New SI1 vs SI2 vs US blocks scaled (</a:t>
            </a:r>
            <a:r>
              <a:rPr lang="en-US" dirty="0" err="1"/>
              <a:t>GPa</a:t>
            </a:r>
            <a:r>
              <a:rPr lang="en-US" dirty="0"/>
              <a:t>) shear, max Shear vs Beta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6F0EB3-7BFB-4A9F-89CC-D337F8D51376}"/>
              </a:ext>
            </a:extLst>
          </p:cNvPr>
          <p:cNvSpPr txBox="1"/>
          <p:nvPr/>
        </p:nvSpPr>
        <p:spPr>
          <a:xfrm>
            <a:off x="152400" y="122307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	        1	  			                       2              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BEA99A-C31D-412E-B7E5-F558D3446D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3" y="1638889"/>
            <a:ext cx="3995310" cy="18085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F68AB39-CC45-49DE-8BBE-D37A63C382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256" y="1661853"/>
            <a:ext cx="3995310" cy="180854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07A7931-DD90-4EA8-A337-82ABBE6B1CE5}"/>
              </a:ext>
            </a:extLst>
          </p:cNvPr>
          <p:cNvSpPr txBox="1"/>
          <p:nvPr/>
        </p:nvSpPr>
        <p:spPr>
          <a:xfrm>
            <a:off x="153444" y="356906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                       3       				                      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416779D-1FE3-4279-91BB-7C28214082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30" y="4007843"/>
            <a:ext cx="3995310" cy="180854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4BEBF0B-2180-4D7C-AC3F-B7C1FFBBEA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195" y="4004802"/>
            <a:ext cx="3995310" cy="180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811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9D5BA-3805-447E-A8D6-CFA5EE58F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AB9AA1-6FFD-410A-AC2E-316F595BB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BAFACA0-6F6F-422E-8558-9498DEE63041}"/>
              </a:ext>
            </a:extLst>
          </p:cNvPr>
          <p:cNvSpPr txBox="1">
            <a:spLocks/>
          </p:cNvSpPr>
          <p:nvPr/>
        </p:nvSpPr>
        <p:spPr>
          <a:xfrm>
            <a:off x="0" y="156279"/>
            <a:ext cx="8991600" cy="1066799"/>
          </a:xfrm>
          <a:prstGeom prst="rect">
            <a:avLst/>
          </a:prstGeom>
        </p:spPr>
        <p:txBody>
          <a:bodyPr anchor="ctr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New SI1 vs SI2 vs US blocks scaled (</a:t>
            </a:r>
            <a:r>
              <a:rPr lang="en-US" dirty="0" err="1"/>
              <a:t>GPa</a:t>
            </a:r>
            <a:r>
              <a:rPr lang="en-US" dirty="0"/>
              <a:t>)  shear, SR vs Beta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6F0EB3-7BFB-4A9F-89CC-D337F8D51376}"/>
              </a:ext>
            </a:extLst>
          </p:cNvPr>
          <p:cNvSpPr txBox="1"/>
          <p:nvPr/>
        </p:nvSpPr>
        <p:spPr>
          <a:xfrm>
            <a:off x="152400" y="122307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	        1	  			                       2              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BEA99A-C31D-412E-B7E5-F558D3446D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3" y="1638889"/>
            <a:ext cx="3995310" cy="18085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F68AB39-CC45-49DE-8BBE-D37A63C382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256" y="1661853"/>
            <a:ext cx="3995310" cy="180854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07A7931-DD90-4EA8-A337-82ABBE6B1CE5}"/>
              </a:ext>
            </a:extLst>
          </p:cNvPr>
          <p:cNvSpPr txBox="1"/>
          <p:nvPr/>
        </p:nvSpPr>
        <p:spPr>
          <a:xfrm>
            <a:off x="153444" y="356906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                       3       				                      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416779D-1FE3-4279-91BB-7C28214082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30" y="4007843"/>
            <a:ext cx="3995310" cy="180854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4BEBF0B-2180-4D7C-AC3F-B7C1FFBBEA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195" y="4004802"/>
            <a:ext cx="3995310" cy="180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2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9D5BA-3805-447E-A8D6-CFA5EE58F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AB9AA1-6FFD-410A-AC2E-316F595BB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BAFACA0-6F6F-422E-8558-9498DEE63041}"/>
              </a:ext>
            </a:extLst>
          </p:cNvPr>
          <p:cNvSpPr txBox="1">
            <a:spLocks/>
          </p:cNvSpPr>
          <p:nvPr/>
        </p:nvSpPr>
        <p:spPr>
          <a:xfrm>
            <a:off x="0" y="156279"/>
            <a:ext cx="8839200" cy="1066799"/>
          </a:xfrm>
          <a:prstGeom prst="rect">
            <a:avLst/>
          </a:prstGeom>
        </p:spPr>
        <p:txBody>
          <a:bodyPr anchor="ctr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New SI1 vs SI2 vs US, block 4 scaled extra d3plot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BEA99A-C31D-412E-B7E5-F558D3446D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3" y="1638889"/>
            <a:ext cx="3995310" cy="18085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F68AB39-CC45-49DE-8BBE-D37A63C382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256" y="1661853"/>
            <a:ext cx="3995310" cy="180854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416779D-1FE3-4279-91BB-7C28214082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30" y="4007843"/>
            <a:ext cx="3995310" cy="180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415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8F1AE-7932-48C6-AB7A-16EB5CAF8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272A6-57C1-4CC8-8294-6A1FFA91F8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3E094A-9614-433B-B7B7-F4B1BA02C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EAF30C-38AD-4FE1-909D-02463820E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090783"/>
      </p:ext>
    </p:extLst>
  </p:cSld>
  <p:clrMapOvr>
    <a:masterClrMapping/>
  </p:clrMapOvr>
</p:sld>
</file>

<file path=ppt/theme/theme1.xml><?xml version="1.0" encoding="utf-8"?>
<a:theme xmlns:a="http://schemas.openxmlformats.org/drawingml/2006/main" name="CCSA Template (standard)">
  <a:themeElements>
    <a:clrScheme name="Custom 2">
      <a:dk1>
        <a:srgbClr val="000000"/>
      </a:dk1>
      <a:lt1>
        <a:sysClr val="window" lastClr="FFFFFF"/>
      </a:lt1>
      <a:dk2>
        <a:srgbClr val="1E6238"/>
      </a:dk2>
      <a:lt2>
        <a:srgbClr val="E7E6E6"/>
      </a:lt2>
      <a:accent1>
        <a:srgbClr val="1E6238"/>
      </a:accent1>
      <a:accent2>
        <a:srgbClr val="E2A82B"/>
      </a:accent2>
      <a:accent3>
        <a:srgbClr val="D8D8D8"/>
      </a:accent3>
      <a:accent4>
        <a:srgbClr val="FFFFFF"/>
      </a:accent4>
      <a:accent5>
        <a:srgbClr val="1E6238"/>
      </a:accent5>
      <a:accent6>
        <a:srgbClr val="E2A82B"/>
      </a:accent6>
      <a:hlink>
        <a:srgbClr val="1E6238"/>
      </a:hlink>
      <a:folHlink>
        <a:srgbClr val="E2A82B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C915EEE-6224-44E2-BDA7-6B17324262A9}" vid="{DF92C18A-5148-459E-9545-66992763FA6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AB9A0756B1CE44A885579893A1CE3B" ma:contentTypeVersion="15" ma:contentTypeDescription="Create a new document." ma:contentTypeScope="" ma:versionID="f18d5c936ef9649ceeee8c7520aef338">
  <xsd:schema xmlns:xsd="http://www.w3.org/2001/XMLSchema" xmlns:xs="http://www.w3.org/2001/XMLSchema" xmlns:p="http://schemas.microsoft.com/office/2006/metadata/properties" xmlns:ns3="0722e39c-0e1d-44a4-ae66-38addc930d89" xmlns:ns4="b0dfc286-919a-46ed-b885-f3f322d62097" targetNamespace="http://schemas.microsoft.com/office/2006/metadata/properties" ma:root="true" ma:fieldsID="cc39d71be3579b0dce940aedd8edbaec" ns3:_="" ns4:_="">
    <xsd:import namespace="0722e39c-0e1d-44a4-ae66-38addc930d89"/>
    <xsd:import namespace="b0dfc286-919a-46ed-b885-f3f322d620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22e39c-0e1d-44a4-ae66-38addc930d8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dfc286-919a-46ed-b885-f3f322d620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0dfc286-919a-46ed-b885-f3f322d62097" xsi:nil="true"/>
  </documentManagement>
</p:properties>
</file>

<file path=customXml/itemProps1.xml><?xml version="1.0" encoding="utf-8"?>
<ds:datastoreItem xmlns:ds="http://schemas.openxmlformats.org/officeDocument/2006/customXml" ds:itemID="{1A557116-73D6-4DEC-90A4-9F778D2BB1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722e39c-0e1d-44a4-ae66-38addc930d89"/>
    <ds:schemaRef ds:uri="b0dfc286-919a-46ed-b885-f3f322d620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8FEFD17-C9F4-4605-AB66-10856AAE7E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52EDDF-7E6C-4F14-90CA-BE0A4CA6E260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b0dfc286-919a-46ed-b885-f3f322d62097"/>
    <ds:schemaRef ds:uri="http://purl.org/dc/elements/1.1/"/>
    <ds:schemaRef ds:uri="http://schemas.microsoft.com/office/2006/metadata/properties"/>
    <ds:schemaRef ds:uri="0722e39c-0e1d-44a4-ae66-38addc930d89"/>
    <ds:schemaRef ds:uri="http://purl.org/dc/terms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92001</TotalTime>
  <Words>278</Words>
  <Application>Microsoft Office PowerPoint</Application>
  <PresentationFormat>On-screen Show (4:3)</PresentationFormat>
  <Paragraphs>41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CCSA Template (standard)</vt:lpstr>
      <vt:lpstr>Material Modeling Unit Systems Verification  Inconel-718 V1.1,  with Adiabatic Shear Band Capability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 Model Development &amp; Its Application Using FEM in Engine Failure Analysis (FAA cooperative agreement 13-G-020)   Telecom meeting– Inco718</dc:title>
  <dc:creator>Stefano Dolci</dc:creator>
  <cp:lastModifiedBy>Stefano Dolci</cp:lastModifiedBy>
  <cp:revision>821</cp:revision>
  <dcterms:created xsi:type="dcterms:W3CDTF">2020-08-20T21:13:30Z</dcterms:created>
  <dcterms:modified xsi:type="dcterms:W3CDTF">2023-03-20T16:44:04Z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0x0101006EAB9A0756B1CE44A885579893A1CE3B</vt:lpwstr>
  </property>
</Properties>
</file>